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sldIdLst>
    <p:sldId id="256" r:id="rId2"/>
    <p:sldId id="257" r:id="rId3"/>
    <p:sldId id="258" r:id="rId4"/>
    <p:sldId id="259" r:id="rId5"/>
    <p:sldId id="260" r:id="rId6"/>
    <p:sldId id="261" r:id="rId7"/>
    <p:sldId id="265" r:id="rId8"/>
    <p:sldId id="266"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EC7C69-E3BE-420A-B1DF-4C164C17767C}"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48B63618-1F11-4C63-89CC-2D847ACDA26B}">
      <dgm:prSet custT="1"/>
      <dgm:spPr/>
      <dgm:t>
        <a:bodyPr/>
        <a:lstStyle/>
        <a:p>
          <a:pPr rtl="0"/>
          <a:r>
            <a:rPr lang="en-US" sz="1400" baseline="0" dirty="0" smtClean="0"/>
            <a:t>January 26, 1930: ·Gandhi publishes the Declaration of Independence of India. </a:t>
          </a:r>
          <a:endParaRPr lang="en-US" sz="1400" dirty="0"/>
        </a:p>
      </dgm:t>
    </dgm:pt>
    <dgm:pt modelId="{9022A0C4-16B1-4467-9B5B-66922B533F30}" type="parTrans" cxnId="{69E80D0B-60EE-457F-BE48-DD8AF09FCF86}">
      <dgm:prSet/>
      <dgm:spPr/>
      <dgm:t>
        <a:bodyPr/>
        <a:lstStyle/>
        <a:p>
          <a:endParaRPr lang="en-US"/>
        </a:p>
      </dgm:t>
    </dgm:pt>
    <dgm:pt modelId="{77EA977E-52B0-4947-A1CF-9CAA840C290A}" type="sibTrans" cxnId="{69E80D0B-60EE-457F-BE48-DD8AF09FCF86}">
      <dgm:prSet/>
      <dgm:spPr/>
      <dgm:t>
        <a:bodyPr/>
        <a:lstStyle/>
        <a:p>
          <a:endParaRPr lang="en-US"/>
        </a:p>
      </dgm:t>
    </dgm:pt>
    <dgm:pt modelId="{3B247747-5CFD-4406-8020-AC6A1377445E}">
      <dgm:prSet custT="1"/>
      <dgm:spPr/>
      <dgm:t>
        <a:bodyPr/>
        <a:lstStyle/>
        <a:p>
          <a:pPr rtl="0"/>
          <a:r>
            <a:rPr lang="en-US" sz="1400" baseline="0" dirty="0" smtClean="0">
              <a:solidFill>
                <a:schemeClr val="bg2">
                  <a:lumMod val="25000"/>
                </a:schemeClr>
              </a:solidFill>
            </a:rPr>
            <a:t>March 2, 1931: ·Gandhi warns the Viceroy of his intention to break the Salt Laws</a:t>
          </a:r>
          <a:r>
            <a:rPr lang="en-US" sz="1400" baseline="0" dirty="0" smtClean="0"/>
            <a:t>. </a:t>
          </a:r>
          <a:endParaRPr lang="en-US" sz="1400" dirty="0"/>
        </a:p>
      </dgm:t>
    </dgm:pt>
    <dgm:pt modelId="{7F6F591A-7E39-41A0-B0E7-AFA2C02B41BB}" type="parTrans" cxnId="{51147C63-F31E-407F-A4D7-5D1D767ABE5B}">
      <dgm:prSet/>
      <dgm:spPr/>
      <dgm:t>
        <a:bodyPr/>
        <a:lstStyle/>
        <a:p>
          <a:endParaRPr lang="en-US"/>
        </a:p>
      </dgm:t>
    </dgm:pt>
    <dgm:pt modelId="{B8C180B4-AB53-453F-899C-97D4C55B5DF5}" type="sibTrans" cxnId="{51147C63-F31E-407F-A4D7-5D1D767ABE5B}">
      <dgm:prSet/>
      <dgm:spPr/>
      <dgm:t>
        <a:bodyPr/>
        <a:lstStyle/>
        <a:p>
          <a:endParaRPr lang="en-US"/>
        </a:p>
      </dgm:t>
    </dgm:pt>
    <dgm:pt modelId="{71F7E8E1-1DD5-47AC-AD2A-CA6553098EF7}">
      <dgm:prSet custT="1"/>
      <dgm:spPr/>
      <dgm:t>
        <a:bodyPr/>
        <a:lstStyle/>
        <a:p>
          <a:pPr rtl="0"/>
          <a:r>
            <a:rPr lang="en-US" sz="1400" baseline="0" dirty="0" smtClean="0"/>
            <a:t>March 12-April 6, 1931: ·Gandhi leads his Salt March to the sea</a:t>
          </a:r>
          <a:r>
            <a:rPr lang="en-US" sz="1500" baseline="0" dirty="0" smtClean="0"/>
            <a:t>. </a:t>
          </a:r>
          <a:endParaRPr lang="en-US" sz="1500" dirty="0"/>
        </a:p>
      </dgm:t>
    </dgm:pt>
    <dgm:pt modelId="{BDBF9DB2-6BD0-4AE9-8485-6E5AED5C3069}" type="parTrans" cxnId="{3D64CBC2-A342-4D62-9A50-186842A813D2}">
      <dgm:prSet/>
      <dgm:spPr/>
      <dgm:t>
        <a:bodyPr/>
        <a:lstStyle/>
        <a:p>
          <a:endParaRPr lang="en-US"/>
        </a:p>
      </dgm:t>
    </dgm:pt>
    <dgm:pt modelId="{F4E779AF-C509-4F05-AFBB-2ECDFD89515C}" type="sibTrans" cxnId="{3D64CBC2-A342-4D62-9A50-186842A813D2}">
      <dgm:prSet/>
      <dgm:spPr/>
      <dgm:t>
        <a:bodyPr/>
        <a:lstStyle/>
        <a:p>
          <a:endParaRPr lang="en-US"/>
        </a:p>
      </dgm:t>
    </dgm:pt>
    <dgm:pt modelId="{4BE39C36-1A94-44CF-B3ED-1E81613FE669}">
      <dgm:prSet custT="1"/>
      <dgm:spPr/>
      <dgm:t>
        <a:bodyPr/>
        <a:lstStyle/>
        <a:p>
          <a:pPr rtl="0"/>
          <a:r>
            <a:rPr lang="en-US" sz="1400" baseline="0" dirty="0" smtClean="0">
              <a:solidFill>
                <a:schemeClr val="bg2">
                  <a:lumMod val="25000"/>
                </a:schemeClr>
              </a:solidFill>
            </a:rPr>
            <a:t>May 5, 1931: ·Gandhi is arrested for violating the Salt Laws; non-cooperation movements break out across India. </a:t>
          </a:r>
          <a:endParaRPr lang="en-US" sz="1400" dirty="0">
            <a:solidFill>
              <a:schemeClr val="bg2">
                <a:lumMod val="25000"/>
              </a:schemeClr>
            </a:solidFill>
          </a:endParaRPr>
        </a:p>
      </dgm:t>
    </dgm:pt>
    <dgm:pt modelId="{C055D7A4-AF9B-4A7F-A4C5-FB4AA337FC76}" type="parTrans" cxnId="{2F09A4F9-2BE2-4488-9C7E-AB3E6F7925F4}">
      <dgm:prSet/>
      <dgm:spPr/>
      <dgm:t>
        <a:bodyPr/>
        <a:lstStyle/>
        <a:p>
          <a:endParaRPr lang="en-US"/>
        </a:p>
      </dgm:t>
    </dgm:pt>
    <dgm:pt modelId="{09C7453B-60E8-4D96-BE22-6B07DF217638}" type="sibTrans" cxnId="{2F09A4F9-2BE2-4488-9C7E-AB3E6F7925F4}">
      <dgm:prSet/>
      <dgm:spPr/>
      <dgm:t>
        <a:bodyPr/>
        <a:lstStyle/>
        <a:p>
          <a:endParaRPr lang="en-US"/>
        </a:p>
      </dgm:t>
    </dgm:pt>
    <dgm:pt modelId="{83564AD7-7E00-4C7D-A786-0C265D8CAFD4}">
      <dgm:prSet custT="1"/>
      <dgm:spPr/>
      <dgm:t>
        <a:bodyPr/>
        <a:lstStyle/>
        <a:p>
          <a:pPr rtl="0"/>
          <a:r>
            <a:rPr lang="en-US" sz="1400" baseline="0" dirty="0" smtClean="0"/>
            <a:t>January 1931: ·British government yields to protests, releases all prisoners, invites a Congress representative to Britain for a Round Table Conference</a:t>
          </a:r>
          <a:endParaRPr lang="en-US" sz="1400" dirty="0"/>
        </a:p>
      </dgm:t>
    </dgm:pt>
    <dgm:pt modelId="{BAEAA83A-2C34-4069-8065-CB5CB19F8D6D}" type="parTrans" cxnId="{755D155B-037A-4E34-80FE-6777845636F6}">
      <dgm:prSet/>
      <dgm:spPr/>
      <dgm:t>
        <a:bodyPr/>
        <a:lstStyle/>
        <a:p>
          <a:endParaRPr lang="en-US"/>
        </a:p>
      </dgm:t>
    </dgm:pt>
    <dgm:pt modelId="{2412BCDF-3E28-4ADC-9090-75B23866368C}" type="sibTrans" cxnId="{755D155B-037A-4E34-80FE-6777845636F6}">
      <dgm:prSet/>
      <dgm:spPr/>
      <dgm:t>
        <a:bodyPr/>
        <a:lstStyle/>
        <a:p>
          <a:endParaRPr lang="en-US"/>
        </a:p>
      </dgm:t>
    </dgm:pt>
    <dgm:pt modelId="{915A4C58-C097-414E-AF0B-FE39644F8B38}">
      <dgm:prSet custT="1"/>
      <dgm:spPr/>
      <dgm:t>
        <a:bodyPr/>
        <a:lstStyle/>
        <a:p>
          <a:pPr rtl="0"/>
          <a:r>
            <a:rPr lang="en-US" sz="1400" baseline="0" dirty="0" smtClean="0">
              <a:solidFill>
                <a:schemeClr val="bg2">
                  <a:lumMod val="25000"/>
                </a:schemeClr>
              </a:solidFill>
            </a:rPr>
            <a:t>Autumn 1931: ·Gandhi participates in the Round Table Conference in Britain</a:t>
          </a:r>
          <a:r>
            <a:rPr lang="en-US" sz="1400" baseline="0" dirty="0" smtClean="0"/>
            <a:t>. </a:t>
          </a:r>
          <a:endParaRPr lang="en-US" sz="1400" dirty="0"/>
        </a:p>
      </dgm:t>
    </dgm:pt>
    <dgm:pt modelId="{E4B71637-B464-42F0-9C6F-84F92D090FD5}" type="parTrans" cxnId="{C60B6AF0-0913-4344-9FB9-73E8EF5A396F}">
      <dgm:prSet/>
      <dgm:spPr/>
      <dgm:t>
        <a:bodyPr/>
        <a:lstStyle/>
        <a:p>
          <a:endParaRPr lang="en-US"/>
        </a:p>
      </dgm:t>
    </dgm:pt>
    <dgm:pt modelId="{6F88665A-1730-4F46-BAA7-65942A4B397A}" type="sibTrans" cxnId="{C60B6AF0-0913-4344-9FB9-73E8EF5A396F}">
      <dgm:prSet/>
      <dgm:spPr/>
      <dgm:t>
        <a:bodyPr/>
        <a:lstStyle/>
        <a:p>
          <a:endParaRPr lang="en-US"/>
        </a:p>
      </dgm:t>
    </dgm:pt>
    <dgm:pt modelId="{89B75EB6-8E7C-4946-B62F-CAD3F39E0AF6}">
      <dgm:prSet custT="1"/>
      <dgm:spPr/>
      <dgm:t>
        <a:bodyPr/>
        <a:lstStyle/>
        <a:p>
          <a:pPr rtl="0"/>
          <a:r>
            <a:rPr lang="en-US" sz="1400" baseline="0" dirty="0" smtClean="0"/>
            <a:t>December 28, 1931: ·Gandhi returns to India</a:t>
          </a:r>
          <a:r>
            <a:rPr lang="en-US" sz="1500" baseline="0" dirty="0" smtClean="0"/>
            <a:t>. </a:t>
          </a:r>
          <a:endParaRPr lang="en-US" sz="1500" dirty="0"/>
        </a:p>
      </dgm:t>
    </dgm:pt>
    <dgm:pt modelId="{05C74A6C-8D60-48EF-A875-CA38B46BBD5F}" type="parTrans" cxnId="{74484BBE-907D-4D47-A667-D75FB8FB6770}">
      <dgm:prSet/>
      <dgm:spPr/>
      <dgm:t>
        <a:bodyPr/>
        <a:lstStyle/>
        <a:p>
          <a:endParaRPr lang="en-US"/>
        </a:p>
      </dgm:t>
    </dgm:pt>
    <dgm:pt modelId="{B5B65CA4-8F66-499B-996B-027B17BB7822}" type="sibTrans" cxnId="{74484BBE-907D-4D47-A667-D75FB8FB6770}">
      <dgm:prSet/>
      <dgm:spPr/>
      <dgm:t>
        <a:bodyPr/>
        <a:lstStyle/>
        <a:p>
          <a:endParaRPr lang="en-US"/>
        </a:p>
      </dgm:t>
    </dgm:pt>
    <dgm:pt modelId="{0D1C334C-71B3-44C8-8D64-BDB6203EC641}" type="pres">
      <dgm:prSet presAssocID="{70EC7C69-E3BE-420A-B1DF-4C164C17767C}" presName="Name0" presStyleCnt="0">
        <dgm:presLayoutVars>
          <dgm:dir/>
          <dgm:animLvl val="lvl"/>
          <dgm:resizeHandles val="exact"/>
        </dgm:presLayoutVars>
      </dgm:prSet>
      <dgm:spPr/>
    </dgm:pt>
    <dgm:pt modelId="{7D561594-2B01-4C7F-94C8-DEFA2AA1E7A5}" type="pres">
      <dgm:prSet presAssocID="{89B75EB6-8E7C-4946-B62F-CAD3F39E0AF6}" presName="boxAndChildren" presStyleCnt="0"/>
      <dgm:spPr/>
    </dgm:pt>
    <dgm:pt modelId="{585A57C4-2196-4CBD-94E5-99C7DD5148AE}" type="pres">
      <dgm:prSet presAssocID="{89B75EB6-8E7C-4946-B62F-CAD3F39E0AF6}" presName="parentTextBox" presStyleLbl="node1" presStyleIdx="0" presStyleCnt="7" custLinFactNeighborY="15192"/>
      <dgm:spPr/>
    </dgm:pt>
    <dgm:pt modelId="{17090124-A537-4703-8968-0FD77EE15FEA}" type="pres">
      <dgm:prSet presAssocID="{6F88665A-1730-4F46-BAA7-65942A4B397A}" presName="sp" presStyleCnt="0"/>
      <dgm:spPr/>
    </dgm:pt>
    <dgm:pt modelId="{3B8F76EC-C669-4197-A670-EFA3F595B24C}" type="pres">
      <dgm:prSet presAssocID="{915A4C58-C097-414E-AF0B-FE39644F8B38}" presName="arrowAndChildren" presStyleCnt="0"/>
      <dgm:spPr/>
    </dgm:pt>
    <dgm:pt modelId="{BADDCC19-0650-47D2-BE66-FE5D37018AF6}" type="pres">
      <dgm:prSet presAssocID="{915A4C58-C097-414E-AF0B-FE39644F8B38}" presName="parentTextArrow" presStyleLbl="node1" presStyleIdx="1" presStyleCnt="7" custLinFactNeighborY="6329"/>
      <dgm:spPr/>
    </dgm:pt>
    <dgm:pt modelId="{3F0BB48D-9A76-487D-9818-55E5B995C18E}" type="pres">
      <dgm:prSet presAssocID="{2412BCDF-3E28-4ADC-9090-75B23866368C}" presName="sp" presStyleCnt="0"/>
      <dgm:spPr/>
    </dgm:pt>
    <dgm:pt modelId="{BE121058-4E4A-4355-977C-EA1814DCD3C2}" type="pres">
      <dgm:prSet presAssocID="{83564AD7-7E00-4C7D-A786-0C265D8CAFD4}" presName="arrowAndChildren" presStyleCnt="0"/>
      <dgm:spPr/>
    </dgm:pt>
    <dgm:pt modelId="{18F85874-AC20-4588-A47B-BA1B49B75B88}" type="pres">
      <dgm:prSet presAssocID="{83564AD7-7E00-4C7D-A786-0C265D8CAFD4}" presName="parentTextArrow" presStyleLbl="node1" presStyleIdx="2" presStyleCnt="7" custLinFactNeighborY="2779"/>
      <dgm:spPr/>
    </dgm:pt>
    <dgm:pt modelId="{41848AE8-4FF7-4AA5-A7E7-F335EAAF752A}" type="pres">
      <dgm:prSet presAssocID="{09C7453B-60E8-4D96-BE22-6B07DF217638}" presName="sp" presStyleCnt="0"/>
      <dgm:spPr/>
    </dgm:pt>
    <dgm:pt modelId="{3316E31C-36AE-4CD9-A8E3-A4612F84AB54}" type="pres">
      <dgm:prSet presAssocID="{4BE39C36-1A94-44CF-B3ED-1E81613FE669}" presName="arrowAndChildren" presStyleCnt="0"/>
      <dgm:spPr/>
    </dgm:pt>
    <dgm:pt modelId="{1D696E2C-BE8C-4143-8186-DDE609BEFC5A}" type="pres">
      <dgm:prSet presAssocID="{4BE39C36-1A94-44CF-B3ED-1E81613FE669}" presName="parentTextArrow" presStyleLbl="node1" presStyleIdx="3" presStyleCnt="7"/>
      <dgm:spPr/>
    </dgm:pt>
    <dgm:pt modelId="{9D606C71-DA9F-471B-AA1C-8DB627F3C56E}" type="pres">
      <dgm:prSet presAssocID="{F4E779AF-C509-4F05-AFBB-2ECDFD89515C}" presName="sp" presStyleCnt="0"/>
      <dgm:spPr/>
    </dgm:pt>
    <dgm:pt modelId="{3EAD61B1-9374-4210-84FC-964145E8F35C}" type="pres">
      <dgm:prSet presAssocID="{71F7E8E1-1DD5-47AC-AD2A-CA6553098EF7}" presName="arrowAndChildren" presStyleCnt="0"/>
      <dgm:spPr/>
    </dgm:pt>
    <dgm:pt modelId="{FB19468B-E010-4DC5-979E-6CE572BF432E}" type="pres">
      <dgm:prSet presAssocID="{71F7E8E1-1DD5-47AC-AD2A-CA6553098EF7}" presName="parentTextArrow" presStyleLbl="node1" presStyleIdx="4" presStyleCnt="7"/>
      <dgm:spPr/>
    </dgm:pt>
    <dgm:pt modelId="{A15D0021-59F3-4EA8-B7E9-AE3C94316088}" type="pres">
      <dgm:prSet presAssocID="{B8C180B4-AB53-453F-899C-97D4C55B5DF5}" presName="sp" presStyleCnt="0"/>
      <dgm:spPr/>
    </dgm:pt>
    <dgm:pt modelId="{C6E3768A-A6C7-4CFF-AEB2-E5747B7956DD}" type="pres">
      <dgm:prSet presAssocID="{3B247747-5CFD-4406-8020-AC6A1377445E}" presName="arrowAndChildren" presStyleCnt="0"/>
      <dgm:spPr/>
    </dgm:pt>
    <dgm:pt modelId="{F290B10F-4CD2-4366-94C3-E725C93573A0}" type="pres">
      <dgm:prSet presAssocID="{3B247747-5CFD-4406-8020-AC6A1377445E}" presName="parentTextArrow" presStyleLbl="node1" presStyleIdx="5" presStyleCnt="7"/>
      <dgm:spPr/>
    </dgm:pt>
    <dgm:pt modelId="{D90B437A-7767-46C1-9DFB-E1C90BEB94AA}" type="pres">
      <dgm:prSet presAssocID="{77EA977E-52B0-4947-A1CF-9CAA840C290A}" presName="sp" presStyleCnt="0"/>
      <dgm:spPr/>
    </dgm:pt>
    <dgm:pt modelId="{D6032744-5D01-4F62-B3DB-F25602935AAA}" type="pres">
      <dgm:prSet presAssocID="{48B63618-1F11-4C63-89CC-2D847ACDA26B}" presName="arrowAndChildren" presStyleCnt="0"/>
      <dgm:spPr/>
    </dgm:pt>
    <dgm:pt modelId="{874DCE67-877C-487C-8044-9090F8F00333}" type="pres">
      <dgm:prSet presAssocID="{48B63618-1F11-4C63-89CC-2D847ACDA26B}" presName="parentTextArrow" presStyleLbl="node1" presStyleIdx="6" presStyleCnt="7"/>
      <dgm:spPr/>
    </dgm:pt>
  </dgm:ptLst>
  <dgm:cxnLst>
    <dgm:cxn modelId="{AAA96E28-2553-48A8-8D36-506548379E93}" type="presOf" srcId="{48B63618-1F11-4C63-89CC-2D847ACDA26B}" destId="{874DCE67-877C-487C-8044-9090F8F00333}" srcOrd="0" destOrd="0" presId="urn:microsoft.com/office/officeart/2005/8/layout/process4"/>
    <dgm:cxn modelId="{FEA93584-EB95-4A42-A8D8-07805716D9AA}" type="presOf" srcId="{89B75EB6-8E7C-4946-B62F-CAD3F39E0AF6}" destId="{585A57C4-2196-4CBD-94E5-99C7DD5148AE}" srcOrd="0" destOrd="0" presId="urn:microsoft.com/office/officeart/2005/8/layout/process4"/>
    <dgm:cxn modelId="{2F09A4F9-2BE2-4488-9C7E-AB3E6F7925F4}" srcId="{70EC7C69-E3BE-420A-B1DF-4C164C17767C}" destId="{4BE39C36-1A94-44CF-B3ED-1E81613FE669}" srcOrd="3" destOrd="0" parTransId="{C055D7A4-AF9B-4A7F-A4C5-FB4AA337FC76}" sibTransId="{09C7453B-60E8-4D96-BE22-6B07DF217638}"/>
    <dgm:cxn modelId="{51147C63-F31E-407F-A4D7-5D1D767ABE5B}" srcId="{70EC7C69-E3BE-420A-B1DF-4C164C17767C}" destId="{3B247747-5CFD-4406-8020-AC6A1377445E}" srcOrd="1" destOrd="0" parTransId="{7F6F591A-7E39-41A0-B0E7-AFA2C02B41BB}" sibTransId="{B8C180B4-AB53-453F-899C-97D4C55B5DF5}"/>
    <dgm:cxn modelId="{69E80D0B-60EE-457F-BE48-DD8AF09FCF86}" srcId="{70EC7C69-E3BE-420A-B1DF-4C164C17767C}" destId="{48B63618-1F11-4C63-89CC-2D847ACDA26B}" srcOrd="0" destOrd="0" parTransId="{9022A0C4-16B1-4467-9B5B-66922B533F30}" sibTransId="{77EA977E-52B0-4947-A1CF-9CAA840C290A}"/>
    <dgm:cxn modelId="{74484BBE-907D-4D47-A667-D75FB8FB6770}" srcId="{70EC7C69-E3BE-420A-B1DF-4C164C17767C}" destId="{89B75EB6-8E7C-4946-B62F-CAD3F39E0AF6}" srcOrd="6" destOrd="0" parTransId="{05C74A6C-8D60-48EF-A875-CA38B46BBD5F}" sibTransId="{B5B65CA4-8F66-499B-996B-027B17BB7822}"/>
    <dgm:cxn modelId="{1535AB79-E197-46CD-ADA4-0095C3C37F46}" type="presOf" srcId="{3B247747-5CFD-4406-8020-AC6A1377445E}" destId="{F290B10F-4CD2-4366-94C3-E725C93573A0}" srcOrd="0" destOrd="0" presId="urn:microsoft.com/office/officeart/2005/8/layout/process4"/>
    <dgm:cxn modelId="{97704670-EF55-4986-B27C-6BF8BB4D0DE6}" type="presOf" srcId="{4BE39C36-1A94-44CF-B3ED-1E81613FE669}" destId="{1D696E2C-BE8C-4143-8186-DDE609BEFC5A}" srcOrd="0" destOrd="0" presId="urn:microsoft.com/office/officeart/2005/8/layout/process4"/>
    <dgm:cxn modelId="{A9EF6FF6-0EE2-491B-B1C9-A732E0179E89}" type="presOf" srcId="{71F7E8E1-1DD5-47AC-AD2A-CA6553098EF7}" destId="{FB19468B-E010-4DC5-979E-6CE572BF432E}" srcOrd="0" destOrd="0" presId="urn:microsoft.com/office/officeart/2005/8/layout/process4"/>
    <dgm:cxn modelId="{79D672E5-3BDD-40C2-87F0-6508E68F23D9}" type="presOf" srcId="{70EC7C69-E3BE-420A-B1DF-4C164C17767C}" destId="{0D1C334C-71B3-44C8-8D64-BDB6203EC641}" srcOrd="0" destOrd="0" presId="urn:microsoft.com/office/officeart/2005/8/layout/process4"/>
    <dgm:cxn modelId="{C774E9A9-AC8D-4DFD-B103-6F8B0BA9CAEE}" type="presOf" srcId="{83564AD7-7E00-4C7D-A786-0C265D8CAFD4}" destId="{18F85874-AC20-4588-A47B-BA1B49B75B88}" srcOrd="0" destOrd="0" presId="urn:microsoft.com/office/officeart/2005/8/layout/process4"/>
    <dgm:cxn modelId="{F56BBEEB-7747-4F95-A55C-76BA4E8ECC68}" type="presOf" srcId="{915A4C58-C097-414E-AF0B-FE39644F8B38}" destId="{BADDCC19-0650-47D2-BE66-FE5D37018AF6}" srcOrd="0" destOrd="0" presId="urn:microsoft.com/office/officeart/2005/8/layout/process4"/>
    <dgm:cxn modelId="{C60B6AF0-0913-4344-9FB9-73E8EF5A396F}" srcId="{70EC7C69-E3BE-420A-B1DF-4C164C17767C}" destId="{915A4C58-C097-414E-AF0B-FE39644F8B38}" srcOrd="5" destOrd="0" parTransId="{E4B71637-B464-42F0-9C6F-84F92D090FD5}" sibTransId="{6F88665A-1730-4F46-BAA7-65942A4B397A}"/>
    <dgm:cxn modelId="{3D64CBC2-A342-4D62-9A50-186842A813D2}" srcId="{70EC7C69-E3BE-420A-B1DF-4C164C17767C}" destId="{71F7E8E1-1DD5-47AC-AD2A-CA6553098EF7}" srcOrd="2" destOrd="0" parTransId="{BDBF9DB2-6BD0-4AE9-8485-6E5AED5C3069}" sibTransId="{F4E779AF-C509-4F05-AFBB-2ECDFD89515C}"/>
    <dgm:cxn modelId="{755D155B-037A-4E34-80FE-6777845636F6}" srcId="{70EC7C69-E3BE-420A-B1DF-4C164C17767C}" destId="{83564AD7-7E00-4C7D-A786-0C265D8CAFD4}" srcOrd="4" destOrd="0" parTransId="{BAEAA83A-2C34-4069-8065-CB5CB19F8D6D}" sibTransId="{2412BCDF-3E28-4ADC-9090-75B23866368C}"/>
    <dgm:cxn modelId="{10A79756-3AE2-4350-8987-897C5CA02AD6}" type="presParOf" srcId="{0D1C334C-71B3-44C8-8D64-BDB6203EC641}" destId="{7D561594-2B01-4C7F-94C8-DEFA2AA1E7A5}" srcOrd="0" destOrd="0" presId="urn:microsoft.com/office/officeart/2005/8/layout/process4"/>
    <dgm:cxn modelId="{34D8609D-CA0B-4E2D-B03F-9EB9E5565799}" type="presParOf" srcId="{7D561594-2B01-4C7F-94C8-DEFA2AA1E7A5}" destId="{585A57C4-2196-4CBD-94E5-99C7DD5148AE}" srcOrd="0" destOrd="0" presId="urn:microsoft.com/office/officeart/2005/8/layout/process4"/>
    <dgm:cxn modelId="{60A65F1E-96B6-4A36-BABF-6C030F639AC3}" type="presParOf" srcId="{0D1C334C-71B3-44C8-8D64-BDB6203EC641}" destId="{17090124-A537-4703-8968-0FD77EE15FEA}" srcOrd="1" destOrd="0" presId="urn:microsoft.com/office/officeart/2005/8/layout/process4"/>
    <dgm:cxn modelId="{B881D139-9D16-4728-AE1D-E00ABFB5FCCD}" type="presParOf" srcId="{0D1C334C-71B3-44C8-8D64-BDB6203EC641}" destId="{3B8F76EC-C669-4197-A670-EFA3F595B24C}" srcOrd="2" destOrd="0" presId="urn:microsoft.com/office/officeart/2005/8/layout/process4"/>
    <dgm:cxn modelId="{8BF7A874-76ED-4BD7-91A2-F184733DACEA}" type="presParOf" srcId="{3B8F76EC-C669-4197-A670-EFA3F595B24C}" destId="{BADDCC19-0650-47D2-BE66-FE5D37018AF6}" srcOrd="0" destOrd="0" presId="urn:microsoft.com/office/officeart/2005/8/layout/process4"/>
    <dgm:cxn modelId="{F49C28C3-BD64-459A-BF8C-F5A619B7D8F2}" type="presParOf" srcId="{0D1C334C-71B3-44C8-8D64-BDB6203EC641}" destId="{3F0BB48D-9A76-487D-9818-55E5B995C18E}" srcOrd="3" destOrd="0" presId="urn:microsoft.com/office/officeart/2005/8/layout/process4"/>
    <dgm:cxn modelId="{424CE637-E559-4A68-82A2-25A91703216C}" type="presParOf" srcId="{0D1C334C-71B3-44C8-8D64-BDB6203EC641}" destId="{BE121058-4E4A-4355-977C-EA1814DCD3C2}" srcOrd="4" destOrd="0" presId="urn:microsoft.com/office/officeart/2005/8/layout/process4"/>
    <dgm:cxn modelId="{BF697B19-0C98-4818-8E97-8E2374F0D640}" type="presParOf" srcId="{BE121058-4E4A-4355-977C-EA1814DCD3C2}" destId="{18F85874-AC20-4588-A47B-BA1B49B75B88}" srcOrd="0" destOrd="0" presId="urn:microsoft.com/office/officeart/2005/8/layout/process4"/>
    <dgm:cxn modelId="{B294223B-DDAF-43A2-BFB4-154153436C48}" type="presParOf" srcId="{0D1C334C-71B3-44C8-8D64-BDB6203EC641}" destId="{41848AE8-4FF7-4AA5-A7E7-F335EAAF752A}" srcOrd="5" destOrd="0" presId="urn:microsoft.com/office/officeart/2005/8/layout/process4"/>
    <dgm:cxn modelId="{A233DACD-9F69-4507-9049-F5BD6AF321A2}" type="presParOf" srcId="{0D1C334C-71B3-44C8-8D64-BDB6203EC641}" destId="{3316E31C-36AE-4CD9-A8E3-A4612F84AB54}" srcOrd="6" destOrd="0" presId="urn:microsoft.com/office/officeart/2005/8/layout/process4"/>
    <dgm:cxn modelId="{693BF1AE-4C90-4BF5-8CD5-E6469BD47DF0}" type="presParOf" srcId="{3316E31C-36AE-4CD9-A8E3-A4612F84AB54}" destId="{1D696E2C-BE8C-4143-8186-DDE609BEFC5A}" srcOrd="0" destOrd="0" presId="urn:microsoft.com/office/officeart/2005/8/layout/process4"/>
    <dgm:cxn modelId="{ACE7D7A5-5FB4-4A5A-A7F6-C869685D93E8}" type="presParOf" srcId="{0D1C334C-71B3-44C8-8D64-BDB6203EC641}" destId="{9D606C71-DA9F-471B-AA1C-8DB627F3C56E}" srcOrd="7" destOrd="0" presId="urn:microsoft.com/office/officeart/2005/8/layout/process4"/>
    <dgm:cxn modelId="{0386D868-2754-4126-8FF9-E4AC066D53B2}" type="presParOf" srcId="{0D1C334C-71B3-44C8-8D64-BDB6203EC641}" destId="{3EAD61B1-9374-4210-84FC-964145E8F35C}" srcOrd="8" destOrd="0" presId="urn:microsoft.com/office/officeart/2005/8/layout/process4"/>
    <dgm:cxn modelId="{E5A9A53F-74C4-4CAD-B7B8-D5C565BBB9B5}" type="presParOf" srcId="{3EAD61B1-9374-4210-84FC-964145E8F35C}" destId="{FB19468B-E010-4DC5-979E-6CE572BF432E}" srcOrd="0" destOrd="0" presId="urn:microsoft.com/office/officeart/2005/8/layout/process4"/>
    <dgm:cxn modelId="{2A9369DA-4857-492D-A62D-D216000A7EDB}" type="presParOf" srcId="{0D1C334C-71B3-44C8-8D64-BDB6203EC641}" destId="{A15D0021-59F3-4EA8-B7E9-AE3C94316088}" srcOrd="9" destOrd="0" presId="urn:microsoft.com/office/officeart/2005/8/layout/process4"/>
    <dgm:cxn modelId="{AC5775D8-CDBF-4E4A-A2D6-5CEBA57CE08E}" type="presParOf" srcId="{0D1C334C-71B3-44C8-8D64-BDB6203EC641}" destId="{C6E3768A-A6C7-4CFF-AEB2-E5747B7956DD}" srcOrd="10" destOrd="0" presId="urn:microsoft.com/office/officeart/2005/8/layout/process4"/>
    <dgm:cxn modelId="{8ED46CF4-89F2-4282-9292-6C075116A1C2}" type="presParOf" srcId="{C6E3768A-A6C7-4CFF-AEB2-E5747B7956DD}" destId="{F290B10F-4CD2-4366-94C3-E725C93573A0}" srcOrd="0" destOrd="0" presId="urn:microsoft.com/office/officeart/2005/8/layout/process4"/>
    <dgm:cxn modelId="{A67E6CD6-13DB-4EEB-B3F4-6794E500B3C0}" type="presParOf" srcId="{0D1C334C-71B3-44C8-8D64-BDB6203EC641}" destId="{D90B437A-7767-46C1-9DFB-E1C90BEB94AA}" srcOrd="11" destOrd="0" presId="urn:microsoft.com/office/officeart/2005/8/layout/process4"/>
    <dgm:cxn modelId="{B5F4C465-DF78-4339-916C-FA1AFBC132F2}" type="presParOf" srcId="{0D1C334C-71B3-44C8-8D64-BDB6203EC641}" destId="{D6032744-5D01-4F62-B3DB-F25602935AAA}" srcOrd="12" destOrd="0" presId="urn:microsoft.com/office/officeart/2005/8/layout/process4"/>
    <dgm:cxn modelId="{B10FEC9B-8F81-46E6-9944-06AF605D42EF}" type="presParOf" srcId="{D6032744-5D01-4F62-B3DB-F25602935AAA}" destId="{874DCE67-877C-487C-8044-9090F8F00333}"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B13612-5C6A-438A-852C-984F753ACDEC}" type="doc">
      <dgm:prSet loTypeId="urn:microsoft.com/office/officeart/2005/8/layout/cycle2" loCatId="cycle" qsTypeId="urn:microsoft.com/office/officeart/2005/8/quickstyle/simple1" qsCatId="simple" csTypeId="urn:microsoft.com/office/officeart/2005/8/colors/accent1_2" csCatId="accent1"/>
      <dgm:spPr/>
      <dgm:t>
        <a:bodyPr/>
        <a:lstStyle/>
        <a:p>
          <a:endParaRPr lang="en-US"/>
        </a:p>
      </dgm:t>
    </dgm:pt>
    <dgm:pt modelId="{AF8EAAD5-695B-4F36-91DC-5299932C198B}">
      <dgm:prSet custT="1"/>
      <dgm:spPr/>
      <dgm:t>
        <a:bodyPr/>
        <a:lstStyle/>
        <a:p>
          <a:pPr rtl="0"/>
          <a:r>
            <a:rPr lang="en-US" sz="1600" baseline="0" dirty="0" smtClean="0">
              <a:solidFill>
                <a:schemeClr val="bg2">
                  <a:lumMod val="25000"/>
                </a:schemeClr>
              </a:solidFill>
            </a:rPr>
            <a:t>Gandhi believed there where to forms of violence passive and physical. Gandhi teaches that the one who possess nonviolence is blessed. Gandhi says, "Blessed is the man who can perceive the law of ahimsa (nonviolence) in the midst of the raging fire of himsa all around him.” Mahatma Gandhi organized peaceful protest such as marches many of which he lead himself putting himself in lots danger. He was beaten and even imprisoned many times but he never resorted to violence against his oppressors. When he was older and unable to lead physically as he had in his youth, he spoke out and wrote in defense of those in need of help</a:t>
          </a:r>
          <a:r>
            <a:rPr lang="en-US" sz="1400" baseline="0" dirty="0" smtClean="0"/>
            <a:t>. </a:t>
          </a:r>
          <a:endParaRPr lang="en-US" sz="1400" dirty="0"/>
        </a:p>
      </dgm:t>
    </dgm:pt>
    <dgm:pt modelId="{5F4D0681-31FC-4083-84C4-03A913DCF34D}" type="parTrans" cxnId="{64D5DC07-D425-46E0-93FA-77B51286223F}">
      <dgm:prSet/>
      <dgm:spPr/>
      <dgm:t>
        <a:bodyPr/>
        <a:lstStyle/>
        <a:p>
          <a:endParaRPr lang="en-US"/>
        </a:p>
      </dgm:t>
    </dgm:pt>
    <dgm:pt modelId="{A78BFAB6-9B2C-4694-9092-B6EBEFBF68A3}" type="sibTrans" cxnId="{64D5DC07-D425-46E0-93FA-77B51286223F}">
      <dgm:prSet/>
      <dgm:spPr/>
      <dgm:t>
        <a:bodyPr/>
        <a:lstStyle/>
        <a:p>
          <a:endParaRPr lang="en-US"/>
        </a:p>
      </dgm:t>
    </dgm:pt>
    <dgm:pt modelId="{F3FAF55E-AAC5-418D-A243-275981DE0AE8}" type="pres">
      <dgm:prSet presAssocID="{F5B13612-5C6A-438A-852C-984F753ACDEC}" presName="cycle" presStyleCnt="0">
        <dgm:presLayoutVars>
          <dgm:dir/>
          <dgm:resizeHandles val="exact"/>
        </dgm:presLayoutVars>
      </dgm:prSet>
      <dgm:spPr/>
    </dgm:pt>
    <dgm:pt modelId="{AED51666-F017-46A9-90A9-716C20A7FFFE}" type="pres">
      <dgm:prSet presAssocID="{AF8EAAD5-695B-4F36-91DC-5299932C198B}" presName="node" presStyleLbl="node1" presStyleIdx="0" presStyleCnt="1">
        <dgm:presLayoutVars>
          <dgm:bulletEnabled val="1"/>
        </dgm:presLayoutVars>
      </dgm:prSet>
      <dgm:spPr/>
    </dgm:pt>
  </dgm:ptLst>
  <dgm:cxnLst>
    <dgm:cxn modelId="{6869D5D8-FCCC-4601-AAFA-05ED8DF0CAD1}" type="presOf" srcId="{AF8EAAD5-695B-4F36-91DC-5299932C198B}" destId="{AED51666-F017-46A9-90A9-716C20A7FFFE}" srcOrd="0" destOrd="0" presId="urn:microsoft.com/office/officeart/2005/8/layout/cycle2"/>
    <dgm:cxn modelId="{64D5DC07-D425-46E0-93FA-77B51286223F}" srcId="{F5B13612-5C6A-438A-852C-984F753ACDEC}" destId="{AF8EAAD5-695B-4F36-91DC-5299932C198B}" srcOrd="0" destOrd="0" parTransId="{5F4D0681-31FC-4083-84C4-03A913DCF34D}" sibTransId="{A78BFAB6-9B2C-4694-9092-B6EBEFBF68A3}"/>
    <dgm:cxn modelId="{4029C382-3983-4B53-91D8-FEAE4EEF16BF}" type="presOf" srcId="{F5B13612-5C6A-438A-852C-984F753ACDEC}" destId="{F3FAF55E-AAC5-418D-A243-275981DE0AE8}" srcOrd="0" destOrd="0" presId="urn:microsoft.com/office/officeart/2005/8/layout/cycle2"/>
    <dgm:cxn modelId="{0D3A81B1-9217-42C3-8C31-81BF8224738B}" type="presParOf" srcId="{F3FAF55E-AAC5-418D-A243-275981DE0AE8}" destId="{AED51666-F017-46A9-90A9-716C20A7FFFE}"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C40740-A975-4327-9EF4-7610FCA21E5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9885395B-0432-4FE8-B2C7-F77AECDECBD4}">
      <dgm:prSet/>
      <dgm:spPr/>
      <dgm:t>
        <a:bodyPr/>
        <a:lstStyle/>
        <a:p>
          <a:pPr rtl="0"/>
          <a:r>
            <a:rPr lang="en-US" baseline="0" smtClean="0"/>
            <a:t>The British suppressed the march fiercely, arresting tens of thousands, and refused to make any concessions. It was also limited by its failure to win Muslim support.</a:t>
          </a:r>
          <a:endParaRPr lang="en-US"/>
        </a:p>
      </dgm:t>
    </dgm:pt>
    <dgm:pt modelId="{F9CB7B56-1147-4C39-81A7-523AFB91FA80}" type="parTrans" cxnId="{9DC583EB-CC46-4030-915D-E90F45DE424E}">
      <dgm:prSet/>
      <dgm:spPr/>
      <dgm:t>
        <a:bodyPr/>
        <a:lstStyle/>
        <a:p>
          <a:endParaRPr lang="en-US"/>
        </a:p>
      </dgm:t>
    </dgm:pt>
    <dgm:pt modelId="{90601FFE-B537-4DD0-9255-12FDD83B79A0}" type="sibTrans" cxnId="{9DC583EB-CC46-4030-915D-E90F45DE424E}">
      <dgm:prSet/>
      <dgm:spPr/>
      <dgm:t>
        <a:bodyPr/>
        <a:lstStyle/>
        <a:p>
          <a:endParaRPr lang="en-US"/>
        </a:p>
      </dgm:t>
    </dgm:pt>
    <dgm:pt modelId="{F336F70C-10A3-438C-A1E1-86A4EE8293A1}">
      <dgm:prSet/>
      <dgm:spPr/>
      <dgm:t>
        <a:bodyPr/>
        <a:lstStyle/>
        <a:p>
          <a:pPr rtl="0"/>
          <a:r>
            <a:rPr lang="en-US" baseline="0" smtClean="0"/>
            <a:t>It announced to the world that the Indian masses were a serious force, and that the British authorities had been forced to negotiate with their leader.</a:t>
          </a:r>
          <a:endParaRPr lang="en-US"/>
        </a:p>
      </dgm:t>
    </dgm:pt>
    <dgm:pt modelId="{37D92F66-C26C-4BD9-AAA4-38D3A9D5E92F}" type="parTrans" cxnId="{5A484B8C-55C4-4EB6-806A-22447F57F41C}">
      <dgm:prSet/>
      <dgm:spPr/>
      <dgm:t>
        <a:bodyPr/>
        <a:lstStyle/>
        <a:p>
          <a:endParaRPr lang="en-US"/>
        </a:p>
      </dgm:t>
    </dgm:pt>
    <dgm:pt modelId="{FCE1F760-14C9-4C23-94E2-5AC230E2F825}" type="sibTrans" cxnId="{5A484B8C-55C4-4EB6-806A-22447F57F41C}">
      <dgm:prSet/>
      <dgm:spPr/>
      <dgm:t>
        <a:bodyPr/>
        <a:lstStyle/>
        <a:p>
          <a:endParaRPr lang="en-US"/>
        </a:p>
      </dgm:t>
    </dgm:pt>
    <dgm:pt modelId="{6060E9DF-6968-4EE0-AC60-7ADC88E4C2B1}">
      <dgm:prSet/>
      <dgm:spPr/>
      <dgm:t>
        <a:bodyPr/>
        <a:lstStyle/>
        <a:p>
          <a:pPr rtl="0"/>
          <a:r>
            <a:rPr lang="en-US" baseline="0" smtClean="0"/>
            <a:t>It help others think and stimulated further waves of civil disobedience.</a:t>
          </a:r>
          <a:endParaRPr lang="en-US"/>
        </a:p>
      </dgm:t>
    </dgm:pt>
    <dgm:pt modelId="{41F0F8C6-2D0D-42F5-A56B-015755F8B6D4}" type="parTrans" cxnId="{AB53A81C-8332-438A-8161-FAB253E4596A}">
      <dgm:prSet/>
      <dgm:spPr/>
      <dgm:t>
        <a:bodyPr/>
        <a:lstStyle/>
        <a:p>
          <a:endParaRPr lang="en-US"/>
        </a:p>
      </dgm:t>
    </dgm:pt>
    <dgm:pt modelId="{0B6BDC70-9595-460F-88B5-18B7EEDEAB38}" type="sibTrans" cxnId="{AB53A81C-8332-438A-8161-FAB253E4596A}">
      <dgm:prSet/>
      <dgm:spPr/>
      <dgm:t>
        <a:bodyPr/>
        <a:lstStyle/>
        <a:p>
          <a:endParaRPr lang="en-US"/>
        </a:p>
      </dgm:t>
    </dgm:pt>
    <dgm:pt modelId="{75A49179-C81E-4CBD-BD0C-74DC5D8D2673}">
      <dgm:prSet/>
      <dgm:spPr/>
      <dgm:t>
        <a:bodyPr/>
        <a:lstStyle/>
        <a:p>
          <a:pPr rtl="0"/>
          <a:r>
            <a:rPr lang="en-US" baseline="0" smtClean="0"/>
            <a:t>A Success was that the Salt March had a tremendous influence on the thinking and strategy of others, such as Martin Luther King.</a:t>
          </a:r>
          <a:endParaRPr lang="en-US"/>
        </a:p>
      </dgm:t>
    </dgm:pt>
    <dgm:pt modelId="{D11AF716-68BB-455A-8ED4-F5C163AE9F68}" type="parTrans" cxnId="{D41AFFF6-94D4-4E83-9B02-376D5A5DACDD}">
      <dgm:prSet/>
      <dgm:spPr/>
      <dgm:t>
        <a:bodyPr/>
        <a:lstStyle/>
        <a:p>
          <a:endParaRPr lang="en-US"/>
        </a:p>
      </dgm:t>
    </dgm:pt>
    <dgm:pt modelId="{19CB6282-E95C-4A5E-B2A3-C544CE81FF07}" type="sibTrans" cxnId="{D41AFFF6-94D4-4E83-9B02-376D5A5DACDD}">
      <dgm:prSet/>
      <dgm:spPr/>
      <dgm:t>
        <a:bodyPr/>
        <a:lstStyle/>
        <a:p>
          <a:endParaRPr lang="en-US"/>
        </a:p>
      </dgm:t>
    </dgm:pt>
    <dgm:pt modelId="{B86C4096-8137-4CBD-A0B2-8A78A81E47B0}" type="pres">
      <dgm:prSet presAssocID="{79C40740-A975-4327-9EF4-7610FCA21E56}" presName="linear" presStyleCnt="0">
        <dgm:presLayoutVars>
          <dgm:animLvl val="lvl"/>
          <dgm:resizeHandles val="exact"/>
        </dgm:presLayoutVars>
      </dgm:prSet>
      <dgm:spPr/>
    </dgm:pt>
    <dgm:pt modelId="{E5F7A31F-DFA0-4707-BCEC-4ED001D4E68A}" type="pres">
      <dgm:prSet presAssocID="{9885395B-0432-4FE8-B2C7-F77AECDECBD4}" presName="parentText" presStyleLbl="node1" presStyleIdx="0" presStyleCnt="4">
        <dgm:presLayoutVars>
          <dgm:chMax val="0"/>
          <dgm:bulletEnabled val="1"/>
        </dgm:presLayoutVars>
      </dgm:prSet>
      <dgm:spPr/>
    </dgm:pt>
    <dgm:pt modelId="{8B23820A-83DF-40C7-AEBC-5EFEBFB0B4F8}" type="pres">
      <dgm:prSet presAssocID="{90601FFE-B537-4DD0-9255-12FDD83B79A0}" presName="spacer" presStyleCnt="0"/>
      <dgm:spPr/>
    </dgm:pt>
    <dgm:pt modelId="{E3CBF9C5-6CE1-45B1-966C-9831B3921F0C}" type="pres">
      <dgm:prSet presAssocID="{F336F70C-10A3-438C-A1E1-86A4EE8293A1}" presName="parentText" presStyleLbl="node1" presStyleIdx="1" presStyleCnt="4">
        <dgm:presLayoutVars>
          <dgm:chMax val="0"/>
          <dgm:bulletEnabled val="1"/>
        </dgm:presLayoutVars>
      </dgm:prSet>
      <dgm:spPr/>
    </dgm:pt>
    <dgm:pt modelId="{8EC99D34-7E34-4CD1-AC0A-94829F7F55E4}" type="pres">
      <dgm:prSet presAssocID="{FCE1F760-14C9-4C23-94E2-5AC230E2F825}" presName="spacer" presStyleCnt="0"/>
      <dgm:spPr/>
    </dgm:pt>
    <dgm:pt modelId="{440538C0-4D62-41A6-B6EB-894B7ADB7030}" type="pres">
      <dgm:prSet presAssocID="{6060E9DF-6968-4EE0-AC60-7ADC88E4C2B1}" presName="parentText" presStyleLbl="node1" presStyleIdx="2" presStyleCnt="4">
        <dgm:presLayoutVars>
          <dgm:chMax val="0"/>
          <dgm:bulletEnabled val="1"/>
        </dgm:presLayoutVars>
      </dgm:prSet>
      <dgm:spPr/>
    </dgm:pt>
    <dgm:pt modelId="{3A5DD726-9786-45FF-B0C7-633F65025CDB}" type="pres">
      <dgm:prSet presAssocID="{0B6BDC70-9595-460F-88B5-18B7EEDEAB38}" presName="spacer" presStyleCnt="0"/>
      <dgm:spPr/>
    </dgm:pt>
    <dgm:pt modelId="{A1BC17B3-8E22-4A98-B963-CF8A1933E7C6}" type="pres">
      <dgm:prSet presAssocID="{75A49179-C81E-4CBD-BD0C-74DC5D8D2673}" presName="parentText" presStyleLbl="node1" presStyleIdx="3" presStyleCnt="4">
        <dgm:presLayoutVars>
          <dgm:chMax val="0"/>
          <dgm:bulletEnabled val="1"/>
        </dgm:presLayoutVars>
      </dgm:prSet>
      <dgm:spPr/>
    </dgm:pt>
  </dgm:ptLst>
  <dgm:cxnLst>
    <dgm:cxn modelId="{5A484B8C-55C4-4EB6-806A-22447F57F41C}" srcId="{79C40740-A975-4327-9EF4-7610FCA21E56}" destId="{F336F70C-10A3-438C-A1E1-86A4EE8293A1}" srcOrd="1" destOrd="0" parTransId="{37D92F66-C26C-4BD9-AAA4-38D3A9D5E92F}" sibTransId="{FCE1F760-14C9-4C23-94E2-5AC230E2F825}"/>
    <dgm:cxn modelId="{D41AFFF6-94D4-4E83-9B02-376D5A5DACDD}" srcId="{79C40740-A975-4327-9EF4-7610FCA21E56}" destId="{75A49179-C81E-4CBD-BD0C-74DC5D8D2673}" srcOrd="3" destOrd="0" parTransId="{D11AF716-68BB-455A-8ED4-F5C163AE9F68}" sibTransId="{19CB6282-E95C-4A5E-B2A3-C544CE81FF07}"/>
    <dgm:cxn modelId="{22EF8C8C-E7DB-47F4-B220-190234BF731B}" type="presOf" srcId="{75A49179-C81E-4CBD-BD0C-74DC5D8D2673}" destId="{A1BC17B3-8E22-4A98-B963-CF8A1933E7C6}" srcOrd="0" destOrd="0" presId="urn:microsoft.com/office/officeart/2005/8/layout/vList2"/>
    <dgm:cxn modelId="{704E1D15-5F01-4722-A6D8-9622A9473D06}" type="presOf" srcId="{9885395B-0432-4FE8-B2C7-F77AECDECBD4}" destId="{E5F7A31F-DFA0-4707-BCEC-4ED001D4E68A}" srcOrd="0" destOrd="0" presId="urn:microsoft.com/office/officeart/2005/8/layout/vList2"/>
    <dgm:cxn modelId="{AB53A81C-8332-438A-8161-FAB253E4596A}" srcId="{79C40740-A975-4327-9EF4-7610FCA21E56}" destId="{6060E9DF-6968-4EE0-AC60-7ADC88E4C2B1}" srcOrd="2" destOrd="0" parTransId="{41F0F8C6-2D0D-42F5-A56B-015755F8B6D4}" sibTransId="{0B6BDC70-9595-460F-88B5-18B7EEDEAB38}"/>
    <dgm:cxn modelId="{05A91418-57CA-4AA1-9748-A7EC35C26544}" type="presOf" srcId="{79C40740-A975-4327-9EF4-7610FCA21E56}" destId="{B86C4096-8137-4CBD-A0B2-8A78A81E47B0}" srcOrd="0" destOrd="0" presId="urn:microsoft.com/office/officeart/2005/8/layout/vList2"/>
    <dgm:cxn modelId="{9DC583EB-CC46-4030-915D-E90F45DE424E}" srcId="{79C40740-A975-4327-9EF4-7610FCA21E56}" destId="{9885395B-0432-4FE8-B2C7-F77AECDECBD4}" srcOrd="0" destOrd="0" parTransId="{F9CB7B56-1147-4C39-81A7-523AFB91FA80}" sibTransId="{90601FFE-B537-4DD0-9255-12FDD83B79A0}"/>
    <dgm:cxn modelId="{1B1EFD00-8313-4697-BC66-9004E4AB1BE5}" type="presOf" srcId="{F336F70C-10A3-438C-A1E1-86A4EE8293A1}" destId="{E3CBF9C5-6CE1-45B1-966C-9831B3921F0C}" srcOrd="0" destOrd="0" presId="urn:microsoft.com/office/officeart/2005/8/layout/vList2"/>
    <dgm:cxn modelId="{48C1D68C-EBDA-43DF-9DB0-C882290DC64B}" type="presOf" srcId="{6060E9DF-6968-4EE0-AC60-7ADC88E4C2B1}" destId="{440538C0-4D62-41A6-B6EB-894B7ADB7030}" srcOrd="0" destOrd="0" presId="urn:microsoft.com/office/officeart/2005/8/layout/vList2"/>
    <dgm:cxn modelId="{D6A92F95-3486-4809-97BF-0B4795613796}" type="presParOf" srcId="{B86C4096-8137-4CBD-A0B2-8A78A81E47B0}" destId="{E5F7A31F-DFA0-4707-BCEC-4ED001D4E68A}" srcOrd="0" destOrd="0" presId="urn:microsoft.com/office/officeart/2005/8/layout/vList2"/>
    <dgm:cxn modelId="{17032727-E86D-4054-84FF-EC9441CD95FE}" type="presParOf" srcId="{B86C4096-8137-4CBD-A0B2-8A78A81E47B0}" destId="{8B23820A-83DF-40C7-AEBC-5EFEBFB0B4F8}" srcOrd="1" destOrd="0" presId="urn:microsoft.com/office/officeart/2005/8/layout/vList2"/>
    <dgm:cxn modelId="{77312CA6-07D4-4732-97EC-2B61C11C6899}" type="presParOf" srcId="{B86C4096-8137-4CBD-A0B2-8A78A81E47B0}" destId="{E3CBF9C5-6CE1-45B1-966C-9831B3921F0C}" srcOrd="2" destOrd="0" presId="urn:microsoft.com/office/officeart/2005/8/layout/vList2"/>
    <dgm:cxn modelId="{4E6F7F8F-C9C7-4F2B-B665-559ADD590EBD}" type="presParOf" srcId="{B86C4096-8137-4CBD-A0B2-8A78A81E47B0}" destId="{8EC99D34-7E34-4CD1-AC0A-94829F7F55E4}" srcOrd="3" destOrd="0" presId="urn:microsoft.com/office/officeart/2005/8/layout/vList2"/>
    <dgm:cxn modelId="{9EFBF943-5BB5-4784-A32A-94B4273FBE86}" type="presParOf" srcId="{B86C4096-8137-4CBD-A0B2-8A78A81E47B0}" destId="{440538C0-4D62-41A6-B6EB-894B7ADB7030}" srcOrd="4" destOrd="0" presId="urn:microsoft.com/office/officeart/2005/8/layout/vList2"/>
    <dgm:cxn modelId="{5E9A034C-D066-4BED-9A86-F6E7549CFB51}" type="presParOf" srcId="{B86C4096-8137-4CBD-A0B2-8A78A81E47B0}" destId="{3A5DD726-9786-45FF-B0C7-633F65025CDB}" srcOrd="5" destOrd="0" presId="urn:microsoft.com/office/officeart/2005/8/layout/vList2"/>
    <dgm:cxn modelId="{4518650E-537D-404E-8707-C3225E0EFADC}" type="presParOf" srcId="{B86C4096-8137-4CBD-A0B2-8A78A81E47B0}" destId="{A1BC17B3-8E22-4A98-B963-CF8A1933E7C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0E1BF1E-B62F-4FF2-80EE-80DFA4DCE805}"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9BDF2043-ACB7-4759-B29E-4318CF087F08}">
      <dgm:prSet phldrT="[Text]" custT="1"/>
      <dgm:spPr/>
      <dgm:t>
        <a:bodyPr/>
        <a:lstStyle/>
        <a:p>
          <a:r>
            <a:rPr lang="en-US" sz="3200" dirty="0" smtClean="0"/>
            <a:t>Gandhi</a:t>
          </a:r>
          <a:endParaRPr lang="en-US" sz="3200" dirty="0"/>
        </a:p>
      </dgm:t>
    </dgm:pt>
    <dgm:pt modelId="{13D54377-1EB9-4881-A6D7-05F63D0CD9B8}" type="parTrans" cxnId="{7C8DDF43-A254-4BA9-B054-5787117E73A5}">
      <dgm:prSet/>
      <dgm:spPr/>
      <dgm:t>
        <a:bodyPr/>
        <a:lstStyle/>
        <a:p>
          <a:endParaRPr lang="en-US"/>
        </a:p>
      </dgm:t>
    </dgm:pt>
    <dgm:pt modelId="{7B4139D8-FCD1-4F83-8E5F-7F7A163CF5B1}" type="sibTrans" cxnId="{7C8DDF43-A254-4BA9-B054-5787117E73A5}">
      <dgm:prSet/>
      <dgm:spPr/>
      <dgm:t>
        <a:bodyPr/>
        <a:lstStyle/>
        <a:p>
          <a:endParaRPr lang="en-US"/>
        </a:p>
      </dgm:t>
    </dgm:pt>
    <dgm:pt modelId="{47F82805-1196-4BF4-B12A-27A8770D0B5C}">
      <dgm:prSet phldrT="[Text]" custT="1"/>
      <dgm:spPr/>
      <dgm:t>
        <a:bodyPr/>
        <a:lstStyle/>
        <a:p>
          <a:r>
            <a:rPr lang="en-US" sz="1600" b="1" dirty="0" smtClean="0">
              <a:solidFill>
                <a:schemeClr val="tx2">
                  <a:lumMod val="75000"/>
                  <a:lumOff val="25000"/>
                </a:schemeClr>
              </a:solidFill>
            </a:rPr>
            <a:t>Gandhi believed in rather more civil resistance rather than civil disobedience because the approach that Thoreau took Gandhi had not yet read upon.</a:t>
          </a:r>
          <a:endParaRPr lang="en-US" sz="1600" b="1" dirty="0">
            <a:solidFill>
              <a:schemeClr val="tx2">
                <a:lumMod val="75000"/>
                <a:lumOff val="25000"/>
              </a:schemeClr>
            </a:solidFill>
          </a:endParaRPr>
        </a:p>
      </dgm:t>
    </dgm:pt>
    <dgm:pt modelId="{24FFD1E4-6A05-46B2-8A46-16450C103123}" type="parTrans" cxnId="{B033E619-E826-42FB-90A4-A08FD2F57DDD}">
      <dgm:prSet/>
      <dgm:spPr/>
      <dgm:t>
        <a:bodyPr/>
        <a:lstStyle/>
        <a:p>
          <a:endParaRPr lang="en-US"/>
        </a:p>
      </dgm:t>
    </dgm:pt>
    <dgm:pt modelId="{0CD54934-B008-48E5-8639-851BBCDB6777}" type="sibTrans" cxnId="{B033E619-E826-42FB-90A4-A08FD2F57DDD}">
      <dgm:prSet/>
      <dgm:spPr/>
      <dgm:t>
        <a:bodyPr/>
        <a:lstStyle/>
        <a:p>
          <a:endParaRPr lang="en-US"/>
        </a:p>
      </dgm:t>
    </dgm:pt>
    <dgm:pt modelId="{F41CA03B-23B7-405B-B6EE-3BF0E3E5B855}">
      <dgm:prSet phldrT="[Text]" custT="1"/>
      <dgm:spPr/>
      <dgm:t>
        <a:bodyPr/>
        <a:lstStyle/>
        <a:p>
          <a:r>
            <a:rPr lang="en-US" sz="3200" dirty="0" smtClean="0"/>
            <a:t>Same</a:t>
          </a:r>
          <a:endParaRPr lang="en-US" sz="3200" dirty="0"/>
        </a:p>
      </dgm:t>
    </dgm:pt>
    <dgm:pt modelId="{FA1E7BA5-9424-4D6B-9530-28E492B364F4}" type="parTrans" cxnId="{631D6962-1F70-438A-9DEF-529EEC9F6156}">
      <dgm:prSet/>
      <dgm:spPr/>
      <dgm:t>
        <a:bodyPr/>
        <a:lstStyle/>
        <a:p>
          <a:endParaRPr lang="en-US"/>
        </a:p>
      </dgm:t>
    </dgm:pt>
    <dgm:pt modelId="{F8C11B7F-7FC3-4E54-A00A-9070E8474839}" type="sibTrans" cxnId="{631D6962-1F70-438A-9DEF-529EEC9F6156}">
      <dgm:prSet/>
      <dgm:spPr/>
      <dgm:t>
        <a:bodyPr/>
        <a:lstStyle/>
        <a:p>
          <a:endParaRPr lang="en-US"/>
        </a:p>
      </dgm:t>
    </dgm:pt>
    <dgm:pt modelId="{04EA3318-3FC4-4ACB-8E00-16CD8F4FD100}">
      <dgm:prSet phldrT="[Text]" custT="1"/>
      <dgm:spPr/>
      <dgm:t>
        <a:bodyPr/>
        <a:lstStyle/>
        <a:p>
          <a:r>
            <a:rPr lang="en-US" sz="1600" b="1" dirty="0" smtClean="0"/>
            <a:t>They both believed in having a better government that worked better for everyone.</a:t>
          </a:r>
          <a:endParaRPr lang="en-US" sz="1600" b="1" dirty="0"/>
        </a:p>
      </dgm:t>
    </dgm:pt>
    <dgm:pt modelId="{75808E18-B155-4EE9-ACE7-DDF9B3C0E983}" type="parTrans" cxnId="{4C78BC77-48BF-4636-B3D6-4C286F5F635C}">
      <dgm:prSet/>
      <dgm:spPr/>
      <dgm:t>
        <a:bodyPr/>
        <a:lstStyle/>
        <a:p>
          <a:endParaRPr lang="en-US"/>
        </a:p>
      </dgm:t>
    </dgm:pt>
    <dgm:pt modelId="{4287935B-4DA3-40AA-8C18-1A4C73D36A16}" type="sibTrans" cxnId="{4C78BC77-48BF-4636-B3D6-4C286F5F635C}">
      <dgm:prSet/>
      <dgm:spPr/>
      <dgm:t>
        <a:bodyPr/>
        <a:lstStyle/>
        <a:p>
          <a:endParaRPr lang="en-US"/>
        </a:p>
      </dgm:t>
    </dgm:pt>
    <dgm:pt modelId="{811CEDF8-A85A-47FF-91C2-DF888D079133}">
      <dgm:prSet phldrT="[Text]" custT="1"/>
      <dgm:spPr/>
      <dgm:t>
        <a:bodyPr/>
        <a:lstStyle/>
        <a:p>
          <a:r>
            <a:rPr lang="en-US" sz="3200" dirty="0" smtClean="0"/>
            <a:t>Thoreau</a:t>
          </a:r>
          <a:endParaRPr lang="en-US" sz="3200" dirty="0"/>
        </a:p>
      </dgm:t>
    </dgm:pt>
    <dgm:pt modelId="{F5EB602E-8CA1-4C97-9E8F-AB4423062D28}" type="parTrans" cxnId="{27EE2A03-15AF-4A12-9834-935739C8BD3B}">
      <dgm:prSet/>
      <dgm:spPr/>
      <dgm:t>
        <a:bodyPr/>
        <a:lstStyle/>
        <a:p>
          <a:endParaRPr lang="en-US"/>
        </a:p>
      </dgm:t>
    </dgm:pt>
    <dgm:pt modelId="{4FE17508-90D4-420C-A7FB-F180D0B6BC7B}" type="sibTrans" cxnId="{27EE2A03-15AF-4A12-9834-935739C8BD3B}">
      <dgm:prSet/>
      <dgm:spPr/>
      <dgm:t>
        <a:bodyPr/>
        <a:lstStyle/>
        <a:p>
          <a:endParaRPr lang="en-US"/>
        </a:p>
      </dgm:t>
    </dgm:pt>
    <dgm:pt modelId="{1C0F52A6-07EB-4412-9851-2F6F8E15AD64}">
      <dgm:prSet phldrT="[Text]" custT="1"/>
      <dgm:spPr/>
      <dgm:t>
        <a:bodyPr/>
        <a:lstStyle/>
        <a:p>
          <a:r>
            <a:rPr lang="en-US" sz="1600" b="1" dirty="0" smtClean="0">
              <a:solidFill>
                <a:schemeClr val="bg2">
                  <a:lumMod val="25000"/>
                </a:schemeClr>
              </a:solidFill>
              <a:latin typeface="+mn-lt"/>
            </a:rPr>
            <a:t>Thoreau</a:t>
          </a:r>
          <a:r>
            <a:rPr lang="en-US" sz="1600" b="1" dirty="0" smtClean="0">
              <a:solidFill>
                <a:schemeClr val="bg2">
                  <a:lumMod val="25000"/>
                </a:schemeClr>
              </a:solidFill>
              <a:effectLst>
                <a:outerShdw blurRad="38100" dist="38100" dir="2700000" algn="tl">
                  <a:srgbClr val="C0C0C0"/>
                </a:outerShdw>
              </a:effectLst>
              <a:latin typeface="+mn-lt"/>
            </a:rPr>
            <a:t> prefers a laissez-faire government, but he does not call for abolishing government.  Rather he wants a better government.</a:t>
          </a:r>
          <a:endParaRPr lang="en-US" sz="1600" b="1" dirty="0">
            <a:solidFill>
              <a:schemeClr val="bg2">
                <a:lumMod val="25000"/>
              </a:schemeClr>
            </a:solidFill>
            <a:latin typeface="+mn-lt"/>
          </a:endParaRPr>
        </a:p>
      </dgm:t>
    </dgm:pt>
    <dgm:pt modelId="{7B12F227-197B-4EFD-AED4-40BFD3792315}" type="parTrans" cxnId="{37904CA7-7E04-4CAC-A47B-21512941415C}">
      <dgm:prSet/>
      <dgm:spPr/>
      <dgm:t>
        <a:bodyPr/>
        <a:lstStyle/>
        <a:p>
          <a:endParaRPr lang="en-US"/>
        </a:p>
      </dgm:t>
    </dgm:pt>
    <dgm:pt modelId="{CA4DAF66-0EFB-4453-A79A-1C69004177BC}" type="sibTrans" cxnId="{37904CA7-7E04-4CAC-A47B-21512941415C}">
      <dgm:prSet/>
      <dgm:spPr/>
      <dgm:t>
        <a:bodyPr/>
        <a:lstStyle/>
        <a:p>
          <a:endParaRPr lang="en-US"/>
        </a:p>
      </dgm:t>
    </dgm:pt>
    <dgm:pt modelId="{BF85C96D-B85E-41D1-9479-5548E5AF0609}">
      <dgm:prSet custT="1"/>
      <dgm:spPr/>
      <dgm:t>
        <a:bodyPr/>
        <a:lstStyle/>
        <a:p>
          <a:r>
            <a:rPr lang="en-US" sz="1600" b="1" dirty="0" smtClean="0">
              <a:solidFill>
                <a:schemeClr val="bg2">
                  <a:lumMod val="25000"/>
                </a:schemeClr>
              </a:solidFill>
              <a:effectLst/>
              <a:latin typeface="+mn-lt"/>
            </a:rPr>
            <a:t>One honest man can change the state by standing up to it. </a:t>
          </a:r>
          <a:endParaRPr lang="en-US" sz="1600" b="1" dirty="0">
            <a:solidFill>
              <a:schemeClr val="bg2">
                <a:lumMod val="25000"/>
              </a:schemeClr>
            </a:solidFill>
            <a:effectLst/>
            <a:latin typeface="+mn-lt"/>
          </a:endParaRPr>
        </a:p>
      </dgm:t>
    </dgm:pt>
    <dgm:pt modelId="{B2ABC800-CF93-4C1F-BE85-97FE20FDEFEE}" type="parTrans" cxnId="{ACEE1C85-BE47-4AB9-A2F7-938808F80D87}">
      <dgm:prSet/>
      <dgm:spPr/>
      <dgm:t>
        <a:bodyPr/>
        <a:lstStyle/>
        <a:p>
          <a:endParaRPr lang="en-US"/>
        </a:p>
      </dgm:t>
    </dgm:pt>
    <dgm:pt modelId="{CB63CE98-9528-4D15-8269-55E725D3A282}" type="sibTrans" cxnId="{ACEE1C85-BE47-4AB9-A2F7-938808F80D87}">
      <dgm:prSet/>
      <dgm:spPr/>
      <dgm:t>
        <a:bodyPr/>
        <a:lstStyle/>
        <a:p>
          <a:endParaRPr lang="en-US"/>
        </a:p>
      </dgm:t>
    </dgm:pt>
    <dgm:pt modelId="{5A7BD5AA-5D68-46E3-8BBA-80E5F2BAE470}">
      <dgm:prSet phldrT="[Text]" custT="1"/>
      <dgm:spPr/>
      <dgm:t>
        <a:bodyPr/>
        <a:lstStyle/>
        <a:p>
          <a:r>
            <a:rPr lang="en-US" sz="1600" b="1" dirty="0" smtClean="0"/>
            <a:t>They believe in approaching every situation non-violently and staying calm and collected thru trying times.</a:t>
          </a:r>
          <a:endParaRPr lang="en-US" sz="1600" b="1" dirty="0"/>
        </a:p>
      </dgm:t>
    </dgm:pt>
    <dgm:pt modelId="{57078425-CB35-4362-BFDD-7C67191DE130}" type="parTrans" cxnId="{368F7EA4-A5F8-4524-865B-9E7A853342C8}">
      <dgm:prSet/>
      <dgm:spPr/>
      <dgm:t>
        <a:bodyPr/>
        <a:lstStyle/>
        <a:p>
          <a:endParaRPr lang="en-US"/>
        </a:p>
      </dgm:t>
    </dgm:pt>
    <dgm:pt modelId="{7E7027AA-5F1B-466E-9892-80D10157EAB5}" type="sibTrans" cxnId="{368F7EA4-A5F8-4524-865B-9E7A853342C8}">
      <dgm:prSet/>
      <dgm:spPr/>
      <dgm:t>
        <a:bodyPr/>
        <a:lstStyle/>
        <a:p>
          <a:endParaRPr lang="en-US"/>
        </a:p>
      </dgm:t>
    </dgm:pt>
    <dgm:pt modelId="{9EEDC23D-EDC4-4D0D-ADE4-6FE594426E42}">
      <dgm:prSet phldrT="[Text]" custT="1"/>
      <dgm:spPr/>
      <dgm:t>
        <a:bodyPr/>
        <a:lstStyle/>
        <a:p>
          <a:r>
            <a:rPr lang="en-US" sz="1600" b="1" dirty="0" smtClean="0">
              <a:solidFill>
                <a:schemeClr val="tx2">
                  <a:lumMod val="75000"/>
                  <a:lumOff val="25000"/>
                </a:schemeClr>
              </a:solidFill>
            </a:rPr>
            <a:t>Gandhi came up with satyagraha meaning truth force or soul force for peace against all who did wrong against people who did wrong.</a:t>
          </a:r>
          <a:endParaRPr lang="en-US" sz="1600" b="1" dirty="0">
            <a:solidFill>
              <a:schemeClr val="tx2">
                <a:lumMod val="75000"/>
                <a:lumOff val="25000"/>
              </a:schemeClr>
            </a:solidFill>
          </a:endParaRPr>
        </a:p>
      </dgm:t>
    </dgm:pt>
    <dgm:pt modelId="{E9B34366-5FA8-43D0-8792-54273209E978}" type="parTrans" cxnId="{27A15005-ECD2-4980-9522-E8DDF3EF9148}">
      <dgm:prSet/>
      <dgm:spPr/>
      <dgm:t>
        <a:bodyPr/>
        <a:lstStyle/>
        <a:p>
          <a:endParaRPr lang="en-US"/>
        </a:p>
      </dgm:t>
    </dgm:pt>
    <dgm:pt modelId="{8B0E8D2E-FBD7-4B1A-B6DC-F1FD0B7D6077}" type="sibTrans" cxnId="{27A15005-ECD2-4980-9522-E8DDF3EF9148}">
      <dgm:prSet/>
      <dgm:spPr/>
      <dgm:t>
        <a:bodyPr/>
        <a:lstStyle/>
        <a:p>
          <a:endParaRPr lang="en-US"/>
        </a:p>
      </dgm:t>
    </dgm:pt>
    <dgm:pt modelId="{FC98C553-5A8F-4071-849E-C7D075E5C967}" type="pres">
      <dgm:prSet presAssocID="{80E1BF1E-B62F-4FF2-80EE-80DFA4DCE805}" presName="Name0" presStyleCnt="0">
        <dgm:presLayoutVars>
          <dgm:dir/>
          <dgm:animLvl val="lvl"/>
          <dgm:resizeHandles val="exact"/>
        </dgm:presLayoutVars>
      </dgm:prSet>
      <dgm:spPr/>
    </dgm:pt>
    <dgm:pt modelId="{29CBB4FE-DEA8-4496-B08D-9FFFA0799A96}" type="pres">
      <dgm:prSet presAssocID="{9BDF2043-ACB7-4759-B29E-4318CF087F08}" presName="composite" presStyleCnt="0"/>
      <dgm:spPr/>
    </dgm:pt>
    <dgm:pt modelId="{014B6869-1B62-41C0-972C-9299357FB99E}" type="pres">
      <dgm:prSet presAssocID="{9BDF2043-ACB7-4759-B29E-4318CF087F08}" presName="parTx" presStyleLbl="alignNode1" presStyleIdx="0" presStyleCnt="3">
        <dgm:presLayoutVars>
          <dgm:chMax val="0"/>
          <dgm:chPref val="0"/>
          <dgm:bulletEnabled val="1"/>
        </dgm:presLayoutVars>
      </dgm:prSet>
      <dgm:spPr/>
      <dgm:t>
        <a:bodyPr/>
        <a:lstStyle/>
        <a:p>
          <a:endParaRPr lang="en-US"/>
        </a:p>
      </dgm:t>
    </dgm:pt>
    <dgm:pt modelId="{D79855E8-E837-47BE-B0BF-4F69F4F9F9AE}" type="pres">
      <dgm:prSet presAssocID="{9BDF2043-ACB7-4759-B29E-4318CF087F08}" presName="desTx" presStyleLbl="alignAccFollowNode1" presStyleIdx="0" presStyleCnt="3">
        <dgm:presLayoutVars>
          <dgm:bulletEnabled val="1"/>
        </dgm:presLayoutVars>
      </dgm:prSet>
      <dgm:spPr/>
      <dgm:t>
        <a:bodyPr/>
        <a:lstStyle/>
        <a:p>
          <a:endParaRPr lang="en-US"/>
        </a:p>
      </dgm:t>
    </dgm:pt>
    <dgm:pt modelId="{61926D02-CF1E-4302-A081-531B09E324D6}" type="pres">
      <dgm:prSet presAssocID="{7B4139D8-FCD1-4F83-8E5F-7F7A163CF5B1}" presName="space" presStyleCnt="0"/>
      <dgm:spPr/>
    </dgm:pt>
    <dgm:pt modelId="{BE110405-4B3D-40EB-86E7-FA71076702C5}" type="pres">
      <dgm:prSet presAssocID="{F41CA03B-23B7-405B-B6EE-3BF0E3E5B855}" presName="composite" presStyleCnt="0"/>
      <dgm:spPr/>
    </dgm:pt>
    <dgm:pt modelId="{75A46484-4855-430A-96AB-EECE8920A23C}" type="pres">
      <dgm:prSet presAssocID="{F41CA03B-23B7-405B-B6EE-3BF0E3E5B855}" presName="parTx" presStyleLbl="alignNode1" presStyleIdx="1" presStyleCnt="3">
        <dgm:presLayoutVars>
          <dgm:chMax val="0"/>
          <dgm:chPref val="0"/>
          <dgm:bulletEnabled val="1"/>
        </dgm:presLayoutVars>
      </dgm:prSet>
      <dgm:spPr/>
      <dgm:t>
        <a:bodyPr/>
        <a:lstStyle/>
        <a:p>
          <a:endParaRPr lang="en-US"/>
        </a:p>
      </dgm:t>
    </dgm:pt>
    <dgm:pt modelId="{ADF5242B-7749-4094-B3CE-CFB57CC5E7F9}" type="pres">
      <dgm:prSet presAssocID="{F41CA03B-23B7-405B-B6EE-3BF0E3E5B855}" presName="desTx" presStyleLbl="alignAccFollowNode1" presStyleIdx="1" presStyleCnt="3">
        <dgm:presLayoutVars>
          <dgm:bulletEnabled val="1"/>
        </dgm:presLayoutVars>
      </dgm:prSet>
      <dgm:spPr/>
      <dgm:t>
        <a:bodyPr/>
        <a:lstStyle/>
        <a:p>
          <a:endParaRPr lang="en-US"/>
        </a:p>
      </dgm:t>
    </dgm:pt>
    <dgm:pt modelId="{5CF232F2-1FB3-4E97-B55D-DCF577949368}" type="pres">
      <dgm:prSet presAssocID="{F8C11B7F-7FC3-4E54-A00A-9070E8474839}" presName="space" presStyleCnt="0"/>
      <dgm:spPr/>
    </dgm:pt>
    <dgm:pt modelId="{6BA9C020-47EE-432A-BF82-971390415B2C}" type="pres">
      <dgm:prSet presAssocID="{811CEDF8-A85A-47FF-91C2-DF888D079133}" presName="composite" presStyleCnt="0"/>
      <dgm:spPr/>
    </dgm:pt>
    <dgm:pt modelId="{F66AA8E8-A1AB-4E82-97C3-E201F2440B42}" type="pres">
      <dgm:prSet presAssocID="{811CEDF8-A85A-47FF-91C2-DF888D079133}" presName="parTx" presStyleLbl="alignNode1" presStyleIdx="2" presStyleCnt="3">
        <dgm:presLayoutVars>
          <dgm:chMax val="0"/>
          <dgm:chPref val="0"/>
          <dgm:bulletEnabled val="1"/>
        </dgm:presLayoutVars>
      </dgm:prSet>
      <dgm:spPr/>
      <dgm:t>
        <a:bodyPr/>
        <a:lstStyle/>
        <a:p>
          <a:endParaRPr lang="en-US"/>
        </a:p>
      </dgm:t>
    </dgm:pt>
    <dgm:pt modelId="{95A61BE1-D543-414A-B4B1-459E3B046353}" type="pres">
      <dgm:prSet presAssocID="{811CEDF8-A85A-47FF-91C2-DF888D079133}" presName="desTx" presStyleLbl="alignAccFollowNode1" presStyleIdx="2" presStyleCnt="3">
        <dgm:presLayoutVars>
          <dgm:bulletEnabled val="1"/>
        </dgm:presLayoutVars>
      </dgm:prSet>
      <dgm:spPr/>
      <dgm:t>
        <a:bodyPr/>
        <a:lstStyle/>
        <a:p>
          <a:endParaRPr lang="en-US"/>
        </a:p>
      </dgm:t>
    </dgm:pt>
  </dgm:ptLst>
  <dgm:cxnLst>
    <dgm:cxn modelId="{8CB1C167-B890-4D93-962B-C933B2ADD08F}" type="presOf" srcId="{9BDF2043-ACB7-4759-B29E-4318CF087F08}" destId="{014B6869-1B62-41C0-972C-9299357FB99E}" srcOrd="0" destOrd="0" presId="urn:microsoft.com/office/officeart/2005/8/layout/hList1"/>
    <dgm:cxn modelId="{27A15005-ECD2-4980-9522-E8DDF3EF9148}" srcId="{9BDF2043-ACB7-4759-B29E-4318CF087F08}" destId="{9EEDC23D-EDC4-4D0D-ADE4-6FE594426E42}" srcOrd="1" destOrd="0" parTransId="{E9B34366-5FA8-43D0-8792-54273209E978}" sibTransId="{8B0E8D2E-FBD7-4B1A-B6DC-F1FD0B7D6077}"/>
    <dgm:cxn modelId="{27EE2A03-15AF-4A12-9834-935739C8BD3B}" srcId="{80E1BF1E-B62F-4FF2-80EE-80DFA4DCE805}" destId="{811CEDF8-A85A-47FF-91C2-DF888D079133}" srcOrd="2" destOrd="0" parTransId="{F5EB602E-8CA1-4C97-9E8F-AB4423062D28}" sibTransId="{4FE17508-90D4-420C-A7FB-F180D0B6BC7B}"/>
    <dgm:cxn modelId="{7C8DDF43-A254-4BA9-B054-5787117E73A5}" srcId="{80E1BF1E-B62F-4FF2-80EE-80DFA4DCE805}" destId="{9BDF2043-ACB7-4759-B29E-4318CF087F08}" srcOrd="0" destOrd="0" parTransId="{13D54377-1EB9-4881-A6D7-05F63D0CD9B8}" sibTransId="{7B4139D8-FCD1-4F83-8E5F-7F7A163CF5B1}"/>
    <dgm:cxn modelId="{4C78BC77-48BF-4636-B3D6-4C286F5F635C}" srcId="{F41CA03B-23B7-405B-B6EE-3BF0E3E5B855}" destId="{04EA3318-3FC4-4ACB-8E00-16CD8F4FD100}" srcOrd="0" destOrd="0" parTransId="{75808E18-B155-4EE9-ACE7-DDF9B3C0E983}" sibTransId="{4287935B-4DA3-40AA-8C18-1A4C73D36A16}"/>
    <dgm:cxn modelId="{CAC91F65-D45A-432D-99CE-DC651AE486D5}" type="presOf" srcId="{811CEDF8-A85A-47FF-91C2-DF888D079133}" destId="{F66AA8E8-A1AB-4E82-97C3-E201F2440B42}" srcOrd="0" destOrd="0" presId="urn:microsoft.com/office/officeart/2005/8/layout/hList1"/>
    <dgm:cxn modelId="{368F7EA4-A5F8-4524-865B-9E7A853342C8}" srcId="{F41CA03B-23B7-405B-B6EE-3BF0E3E5B855}" destId="{5A7BD5AA-5D68-46E3-8BBA-80E5F2BAE470}" srcOrd="1" destOrd="0" parTransId="{57078425-CB35-4362-BFDD-7C67191DE130}" sibTransId="{7E7027AA-5F1B-466E-9892-80D10157EAB5}"/>
    <dgm:cxn modelId="{B033E619-E826-42FB-90A4-A08FD2F57DDD}" srcId="{9BDF2043-ACB7-4759-B29E-4318CF087F08}" destId="{47F82805-1196-4BF4-B12A-27A8770D0B5C}" srcOrd="0" destOrd="0" parTransId="{24FFD1E4-6A05-46B2-8A46-16450C103123}" sibTransId="{0CD54934-B008-48E5-8639-851BBCDB6777}"/>
    <dgm:cxn modelId="{631D6962-1F70-438A-9DEF-529EEC9F6156}" srcId="{80E1BF1E-B62F-4FF2-80EE-80DFA4DCE805}" destId="{F41CA03B-23B7-405B-B6EE-3BF0E3E5B855}" srcOrd="1" destOrd="0" parTransId="{FA1E7BA5-9424-4D6B-9530-28E492B364F4}" sibTransId="{F8C11B7F-7FC3-4E54-A00A-9070E8474839}"/>
    <dgm:cxn modelId="{67B644C9-950C-4B68-A868-4A2EF4F5B2BA}" type="presOf" srcId="{F41CA03B-23B7-405B-B6EE-3BF0E3E5B855}" destId="{75A46484-4855-430A-96AB-EECE8920A23C}" srcOrd="0" destOrd="0" presId="urn:microsoft.com/office/officeart/2005/8/layout/hList1"/>
    <dgm:cxn modelId="{ACEE1C85-BE47-4AB9-A2F7-938808F80D87}" srcId="{811CEDF8-A85A-47FF-91C2-DF888D079133}" destId="{BF85C96D-B85E-41D1-9479-5548E5AF0609}" srcOrd="1" destOrd="0" parTransId="{B2ABC800-CF93-4C1F-BE85-97FE20FDEFEE}" sibTransId="{CB63CE98-9528-4D15-8269-55E725D3A282}"/>
    <dgm:cxn modelId="{E7DC9432-7380-47FC-9C04-CE0D4B8AD963}" type="presOf" srcId="{47F82805-1196-4BF4-B12A-27A8770D0B5C}" destId="{D79855E8-E837-47BE-B0BF-4F69F4F9F9AE}" srcOrd="0" destOrd="0" presId="urn:microsoft.com/office/officeart/2005/8/layout/hList1"/>
    <dgm:cxn modelId="{CDA8CCB2-D261-459A-970B-42A7084C3252}" type="presOf" srcId="{80E1BF1E-B62F-4FF2-80EE-80DFA4DCE805}" destId="{FC98C553-5A8F-4071-849E-C7D075E5C967}" srcOrd="0" destOrd="0" presId="urn:microsoft.com/office/officeart/2005/8/layout/hList1"/>
    <dgm:cxn modelId="{0B06133B-4942-4386-9153-B383C39B02F8}" type="presOf" srcId="{9EEDC23D-EDC4-4D0D-ADE4-6FE594426E42}" destId="{D79855E8-E837-47BE-B0BF-4F69F4F9F9AE}" srcOrd="0" destOrd="1" presId="urn:microsoft.com/office/officeart/2005/8/layout/hList1"/>
    <dgm:cxn modelId="{AA445A82-7D4C-4597-967A-9FFA67A8E50F}" type="presOf" srcId="{1C0F52A6-07EB-4412-9851-2F6F8E15AD64}" destId="{95A61BE1-D543-414A-B4B1-459E3B046353}" srcOrd="0" destOrd="0" presId="urn:microsoft.com/office/officeart/2005/8/layout/hList1"/>
    <dgm:cxn modelId="{37904CA7-7E04-4CAC-A47B-21512941415C}" srcId="{811CEDF8-A85A-47FF-91C2-DF888D079133}" destId="{1C0F52A6-07EB-4412-9851-2F6F8E15AD64}" srcOrd="0" destOrd="0" parTransId="{7B12F227-197B-4EFD-AED4-40BFD3792315}" sibTransId="{CA4DAF66-0EFB-4453-A79A-1C69004177BC}"/>
    <dgm:cxn modelId="{F8B76EA4-F1A6-4CB2-91C9-F4313686CC05}" type="presOf" srcId="{04EA3318-3FC4-4ACB-8E00-16CD8F4FD100}" destId="{ADF5242B-7749-4094-B3CE-CFB57CC5E7F9}" srcOrd="0" destOrd="0" presId="urn:microsoft.com/office/officeart/2005/8/layout/hList1"/>
    <dgm:cxn modelId="{8CD8BBAB-4321-4D6F-9CDD-CBE3E692D703}" type="presOf" srcId="{5A7BD5AA-5D68-46E3-8BBA-80E5F2BAE470}" destId="{ADF5242B-7749-4094-B3CE-CFB57CC5E7F9}" srcOrd="0" destOrd="1" presId="urn:microsoft.com/office/officeart/2005/8/layout/hList1"/>
    <dgm:cxn modelId="{4A923D36-FABF-4312-8CB2-AFC5763687E9}" type="presOf" srcId="{BF85C96D-B85E-41D1-9479-5548E5AF0609}" destId="{95A61BE1-D543-414A-B4B1-459E3B046353}" srcOrd="0" destOrd="1" presId="urn:microsoft.com/office/officeart/2005/8/layout/hList1"/>
    <dgm:cxn modelId="{84B98EFB-386A-42EE-B560-81D7FC61551B}" type="presParOf" srcId="{FC98C553-5A8F-4071-849E-C7D075E5C967}" destId="{29CBB4FE-DEA8-4496-B08D-9FFFA0799A96}" srcOrd="0" destOrd="0" presId="urn:microsoft.com/office/officeart/2005/8/layout/hList1"/>
    <dgm:cxn modelId="{DEAAFAE5-44D3-4176-B9ED-20BDDF500D38}" type="presParOf" srcId="{29CBB4FE-DEA8-4496-B08D-9FFFA0799A96}" destId="{014B6869-1B62-41C0-972C-9299357FB99E}" srcOrd="0" destOrd="0" presId="urn:microsoft.com/office/officeart/2005/8/layout/hList1"/>
    <dgm:cxn modelId="{2B83EAB8-E8FB-48B3-8180-AD8D602CA60B}" type="presParOf" srcId="{29CBB4FE-DEA8-4496-B08D-9FFFA0799A96}" destId="{D79855E8-E837-47BE-B0BF-4F69F4F9F9AE}" srcOrd="1" destOrd="0" presId="urn:microsoft.com/office/officeart/2005/8/layout/hList1"/>
    <dgm:cxn modelId="{EDEA75D3-96C8-4C41-A99F-694AFA8C4C53}" type="presParOf" srcId="{FC98C553-5A8F-4071-849E-C7D075E5C967}" destId="{61926D02-CF1E-4302-A081-531B09E324D6}" srcOrd="1" destOrd="0" presId="urn:microsoft.com/office/officeart/2005/8/layout/hList1"/>
    <dgm:cxn modelId="{705ACF0D-4DFD-4ED8-B287-72A9F76A7337}" type="presParOf" srcId="{FC98C553-5A8F-4071-849E-C7D075E5C967}" destId="{BE110405-4B3D-40EB-86E7-FA71076702C5}" srcOrd="2" destOrd="0" presId="urn:microsoft.com/office/officeart/2005/8/layout/hList1"/>
    <dgm:cxn modelId="{7FD41318-21EB-41DD-9693-D7BC424490D7}" type="presParOf" srcId="{BE110405-4B3D-40EB-86E7-FA71076702C5}" destId="{75A46484-4855-430A-96AB-EECE8920A23C}" srcOrd="0" destOrd="0" presId="urn:microsoft.com/office/officeart/2005/8/layout/hList1"/>
    <dgm:cxn modelId="{57156F1D-5742-47DC-B2BA-9FF4508B3A07}" type="presParOf" srcId="{BE110405-4B3D-40EB-86E7-FA71076702C5}" destId="{ADF5242B-7749-4094-B3CE-CFB57CC5E7F9}" srcOrd="1" destOrd="0" presId="urn:microsoft.com/office/officeart/2005/8/layout/hList1"/>
    <dgm:cxn modelId="{C2CC1A18-8A4B-4A55-8C6A-F5E9C02FB7EB}" type="presParOf" srcId="{FC98C553-5A8F-4071-849E-C7D075E5C967}" destId="{5CF232F2-1FB3-4E97-B55D-DCF577949368}" srcOrd="3" destOrd="0" presId="urn:microsoft.com/office/officeart/2005/8/layout/hList1"/>
    <dgm:cxn modelId="{9241887C-63A4-4BA9-8497-CCB2DB25C627}" type="presParOf" srcId="{FC98C553-5A8F-4071-849E-C7D075E5C967}" destId="{6BA9C020-47EE-432A-BF82-971390415B2C}" srcOrd="4" destOrd="0" presId="urn:microsoft.com/office/officeart/2005/8/layout/hList1"/>
    <dgm:cxn modelId="{F4F0A269-C33A-4AE2-828B-D7988EA0FF69}" type="presParOf" srcId="{6BA9C020-47EE-432A-BF82-971390415B2C}" destId="{F66AA8E8-A1AB-4E82-97C3-E201F2440B42}" srcOrd="0" destOrd="0" presId="urn:microsoft.com/office/officeart/2005/8/layout/hList1"/>
    <dgm:cxn modelId="{5BF7FF61-80CD-40E8-BB91-8E94667BF0DF}" type="presParOf" srcId="{6BA9C020-47EE-432A-BF82-971390415B2C}" destId="{95A61BE1-D543-414A-B4B1-459E3B04635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5A57C4-2196-4CBD-94E5-99C7DD5148AE}">
      <dsp:nvSpPr>
        <dsp:cNvPr id="0" name=""/>
        <dsp:cNvSpPr/>
      </dsp:nvSpPr>
      <dsp:spPr>
        <a:xfrm>
          <a:off x="0" y="3972692"/>
          <a:ext cx="8407893" cy="43471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US" sz="1400" kern="1200" baseline="0" dirty="0" smtClean="0"/>
            <a:t>December 28, 1931: ·Gandhi returns to India</a:t>
          </a:r>
          <a:r>
            <a:rPr lang="en-US" sz="1500" kern="1200" baseline="0" dirty="0" smtClean="0"/>
            <a:t>. </a:t>
          </a:r>
          <a:endParaRPr lang="en-US" sz="1500" kern="1200" dirty="0"/>
        </a:p>
      </dsp:txBody>
      <dsp:txXfrm>
        <a:off x="0" y="3972692"/>
        <a:ext cx="8407893" cy="434715"/>
      </dsp:txXfrm>
    </dsp:sp>
    <dsp:sp modelId="{BADDCC19-0650-47D2-BE66-FE5D37018AF6}">
      <dsp:nvSpPr>
        <dsp:cNvPr id="0" name=""/>
        <dsp:cNvSpPr/>
      </dsp:nvSpPr>
      <dsp:spPr>
        <a:xfrm rot="10800000">
          <a:off x="0" y="3352803"/>
          <a:ext cx="8407893" cy="668591"/>
        </a:xfrm>
        <a:prstGeom prst="upArrowCallou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US" sz="1400" kern="1200" baseline="0" dirty="0" smtClean="0">
              <a:solidFill>
                <a:schemeClr val="bg2">
                  <a:lumMod val="25000"/>
                </a:schemeClr>
              </a:solidFill>
            </a:rPr>
            <a:t>Autumn 1931: ·Gandhi participates in the Round Table Conference in Britain</a:t>
          </a:r>
          <a:r>
            <a:rPr lang="en-US" sz="1400" kern="1200" baseline="0" dirty="0" smtClean="0"/>
            <a:t>. </a:t>
          </a:r>
          <a:endParaRPr lang="en-US" sz="1400" kern="1200" dirty="0"/>
        </a:p>
      </dsp:txBody>
      <dsp:txXfrm rot="10800000">
        <a:off x="0" y="3352803"/>
        <a:ext cx="8407893" cy="434430"/>
      </dsp:txXfrm>
    </dsp:sp>
    <dsp:sp modelId="{18F85874-AC20-4588-A47B-BA1B49B75B88}">
      <dsp:nvSpPr>
        <dsp:cNvPr id="0" name=""/>
        <dsp:cNvSpPr/>
      </dsp:nvSpPr>
      <dsp:spPr>
        <a:xfrm rot="10800000">
          <a:off x="0" y="2666997"/>
          <a:ext cx="8407893" cy="668591"/>
        </a:xfrm>
        <a:prstGeom prst="upArrowCallou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US" sz="1400" kern="1200" baseline="0" dirty="0" smtClean="0"/>
            <a:t>January 1931: ·British government yields to protests, releases all prisoners, invites a Congress representative to Britain for a Round Table Conference</a:t>
          </a:r>
          <a:endParaRPr lang="en-US" sz="1400" kern="1200" dirty="0"/>
        </a:p>
      </dsp:txBody>
      <dsp:txXfrm rot="10800000">
        <a:off x="0" y="2666997"/>
        <a:ext cx="8407893" cy="434430"/>
      </dsp:txXfrm>
    </dsp:sp>
    <dsp:sp modelId="{1D696E2C-BE8C-4143-8186-DDE609BEFC5A}">
      <dsp:nvSpPr>
        <dsp:cNvPr id="0" name=""/>
        <dsp:cNvSpPr/>
      </dsp:nvSpPr>
      <dsp:spPr>
        <a:xfrm rot="10800000">
          <a:off x="0" y="1986346"/>
          <a:ext cx="8407893" cy="668591"/>
        </a:xfrm>
        <a:prstGeom prst="upArrowCallou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US" sz="1400" kern="1200" baseline="0" dirty="0" smtClean="0">
              <a:solidFill>
                <a:schemeClr val="bg2">
                  <a:lumMod val="25000"/>
                </a:schemeClr>
              </a:solidFill>
            </a:rPr>
            <a:t>May 5, 1931: ·Gandhi is arrested for violating the Salt Laws; non-cooperation movements break out across India. </a:t>
          </a:r>
          <a:endParaRPr lang="en-US" sz="1400" kern="1200" dirty="0">
            <a:solidFill>
              <a:schemeClr val="bg2">
                <a:lumMod val="25000"/>
              </a:schemeClr>
            </a:solidFill>
          </a:endParaRPr>
        </a:p>
      </dsp:txBody>
      <dsp:txXfrm rot="10800000">
        <a:off x="0" y="1986346"/>
        <a:ext cx="8407893" cy="434430"/>
      </dsp:txXfrm>
    </dsp:sp>
    <dsp:sp modelId="{FB19468B-E010-4DC5-979E-6CE572BF432E}">
      <dsp:nvSpPr>
        <dsp:cNvPr id="0" name=""/>
        <dsp:cNvSpPr/>
      </dsp:nvSpPr>
      <dsp:spPr>
        <a:xfrm rot="10800000">
          <a:off x="0" y="1324275"/>
          <a:ext cx="8407893" cy="668591"/>
        </a:xfrm>
        <a:prstGeom prst="upArrowCallou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US" sz="1400" kern="1200" baseline="0" dirty="0" smtClean="0"/>
            <a:t>March 12-April 6, 1931: ·Gandhi leads his Salt March to the sea</a:t>
          </a:r>
          <a:r>
            <a:rPr lang="en-US" sz="1500" kern="1200" baseline="0" dirty="0" smtClean="0"/>
            <a:t>. </a:t>
          </a:r>
          <a:endParaRPr lang="en-US" sz="1500" kern="1200" dirty="0"/>
        </a:p>
      </dsp:txBody>
      <dsp:txXfrm rot="10800000">
        <a:off x="0" y="1324275"/>
        <a:ext cx="8407893" cy="434430"/>
      </dsp:txXfrm>
    </dsp:sp>
    <dsp:sp modelId="{F290B10F-4CD2-4366-94C3-E725C93573A0}">
      <dsp:nvSpPr>
        <dsp:cNvPr id="0" name=""/>
        <dsp:cNvSpPr/>
      </dsp:nvSpPr>
      <dsp:spPr>
        <a:xfrm rot="10800000">
          <a:off x="0" y="662204"/>
          <a:ext cx="8407893" cy="668591"/>
        </a:xfrm>
        <a:prstGeom prst="upArrowCallou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US" sz="1400" kern="1200" baseline="0" dirty="0" smtClean="0">
              <a:solidFill>
                <a:schemeClr val="bg2">
                  <a:lumMod val="25000"/>
                </a:schemeClr>
              </a:solidFill>
            </a:rPr>
            <a:t>March 2, 1931: ·Gandhi warns the Viceroy of his intention to break the Salt Laws</a:t>
          </a:r>
          <a:r>
            <a:rPr lang="en-US" sz="1400" kern="1200" baseline="0" dirty="0" smtClean="0"/>
            <a:t>. </a:t>
          </a:r>
          <a:endParaRPr lang="en-US" sz="1400" kern="1200" dirty="0"/>
        </a:p>
      </dsp:txBody>
      <dsp:txXfrm rot="10800000">
        <a:off x="0" y="662204"/>
        <a:ext cx="8407893" cy="434430"/>
      </dsp:txXfrm>
    </dsp:sp>
    <dsp:sp modelId="{874DCE67-877C-487C-8044-9090F8F00333}">
      <dsp:nvSpPr>
        <dsp:cNvPr id="0" name=""/>
        <dsp:cNvSpPr/>
      </dsp:nvSpPr>
      <dsp:spPr>
        <a:xfrm rot="10800000">
          <a:off x="0" y="133"/>
          <a:ext cx="8407893" cy="668591"/>
        </a:xfrm>
        <a:prstGeom prst="upArrowCallou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US" sz="1400" kern="1200" baseline="0" dirty="0" smtClean="0"/>
            <a:t>January 26, 1930: ·Gandhi publishes the Declaration of Independence of India. </a:t>
          </a:r>
          <a:endParaRPr lang="en-US" sz="1400" kern="1200" dirty="0"/>
        </a:p>
      </dsp:txBody>
      <dsp:txXfrm rot="10800000">
        <a:off x="0" y="133"/>
        <a:ext cx="8407893" cy="4344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D51666-F017-46A9-90A9-716C20A7FFFE}">
      <dsp:nvSpPr>
        <dsp:cNvPr id="0" name=""/>
        <dsp:cNvSpPr/>
      </dsp:nvSpPr>
      <dsp:spPr>
        <a:xfrm>
          <a:off x="1691431" y="2085"/>
          <a:ext cx="5025029" cy="5025029"/>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kern="1200" baseline="0" dirty="0" smtClean="0">
              <a:solidFill>
                <a:schemeClr val="bg2">
                  <a:lumMod val="25000"/>
                </a:schemeClr>
              </a:solidFill>
            </a:rPr>
            <a:t>Gandhi believed there where to forms of violence passive and physical. Gandhi teaches that the one who possess nonviolence is blessed. Gandhi says, "Blessed is the man who can perceive the law of ahimsa (nonviolence) in the midst of the raging fire of himsa all around him.” Mahatma Gandhi organized peaceful protest such as marches many of which he lead himself putting himself in lots danger. He was beaten and even imprisoned many times but he never resorted to violence against his oppressors. When he was older and unable to lead physically as he had in his youth, he spoke out and wrote in defense of those in need of help</a:t>
          </a:r>
          <a:r>
            <a:rPr lang="en-US" sz="1400" kern="1200" baseline="0" dirty="0" smtClean="0"/>
            <a:t>. </a:t>
          </a:r>
          <a:endParaRPr lang="en-US" sz="1400" kern="1200" dirty="0"/>
        </a:p>
      </dsp:txBody>
      <dsp:txXfrm>
        <a:off x="2427329" y="737983"/>
        <a:ext cx="3553233" cy="35532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F7A31F-DFA0-4707-BCEC-4ED001D4E68A}">
      <dsp:nvSpPr>
        <dsp:cNvPr id="0" name=""/>
        <dsp:cNvSpPr/>
      </dsp:nvSpPr>
      <dsp:spPr>
        <a:xfrm>
          <a:off x="0" y="11303"/>
          <a:ext cx="8407893" cy="10530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baseline="0" smtClean="0"/>
            <a:t>The British suppressed the march fiercely, arresting tens of thousands, and refused to make any concessions. It was also limited by its failure to win Muslim support.</a:t>
          </a:r>
          <a:endParaRPr lang="en-US" sz="2000" kern="1200"/>
        </a:p>
      </dsp:txBody>
      <dsp:txXfrm>
        <a:off x="51403" y="62706"/>
        <a:ext cx="8305087" cy="950194"/>
      </dsp:txXfrm>
    </dsp:sp>
    <dsp:sp modelId="{E3CBF9C5-6CE1-45B1-966C-9831B3921F0C}">
      <dsp:nvSpPr>
        <dsp:cNvPr id="0" name=""/>
        <dsp:cNvSpPr/>
      </dsp:nvSpPr>
      <dsp:spPr>
        <a:xfrm>
          <a:off x="0" y="1121904"/>
          <a:ext cx="8407893" cy="10530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baseline="0" smtClean="0"/>
            <a:t>It announced to the world that the Indian masses were a serious force, and that the British authorities had been forced to negotiate with their leader.</a:t>
          </a:r>
          <a:endParaRPr lang="en-US" sz="2000" kern="1200"/>
        </a:p>
      </dsp:txBody>
      <dsp:txXfrm>
        <a:off x="51403" y="1173307"/>
        <a:ext cx="8305087" cy="950194"/>
      </dsp:txXfrm>
    </dsp:sp>
    <dsp:sp modelId="{440538C0-4D62-41A6-B6EB-894B7ADB7030}">
      <dsp:nvSpPr>
        <dsp:cNvPr id="0" name=""/>
        <dsp:cNvSpPr/>
      </dsp:nvSpPr>
      <dsp:spPr>
        <a:xfrm>
          <a:off x="0" y="2232504"/>
          <a:ext cx="8407893" cy="10530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baseline="0" smtClean="0"/>
            <a:t>It help others think and stimulated further waves of civil disobedience.</a:t>
          </a:r>
          <a:endParaRPr lang="en-US" sz="2000" kern="1200"/>
        </a:p>
      </dsp:txBody>
      <dsp:txXfrm>
        <a:off x="51403" y="2283907"/>
        <a:ext cx="8305087" cy="950194"/>
      </dsp:txXfrm>
    </dsp:sp>
    <dsp:sp modelId="{A1BC17B3-8E22-4A98-B963-CF8A1933E7C6}">
      <dsp:nvSpPr>
        <dsp:cNvPr id="0" name=""/>
        <dsp:cNvSpPr/>
      </dsp:nvSpPr>
      <dsp:spPr>
        <a:xfrm>
          <a:off x="0" y="3343104"/>
          <a:ext cx="8407893" cy="10530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baseline="0" smtClean="0"/>
            <a:t>A Success was that the Salt March had a tremendous influence on the thinking and strategy of others, such as Martin Luther King.</a:t>
          </a:r>
          <a:endParaRPr lang="en-US" sz="2000" kern="1200"/>
        </a:p>
      </dsp:txBody>
      <dsp:txXfrm>
        <a:off x="51403" y="3394507"/>
        <a:ext cx="8305087" cy="9501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4B6869-1B62-41C0-972C-9299357FB99E}">
      <dsp:nvSpPr>
        <dsp:cNvPr id="0" name=""/>
        <dsp:cNvSpPr/>
      </dsp:nvSpPr>
      <dsp:spPr>
        <a:xfrm>
          <a:off x="2627" y="219341"/>
          <a:ext cx="2561779" cy="1024711"/>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a:lnSpc>
              <a:spcPct val="90000"/>
            </a:lnSpc>
            <a:spcBef>
              <a:spcPct val="0"/>
            </a:spcBef>
            <a:spcAft>
              <a:spcPct val="35000"/>
            </a:spcAft>
          </a:pPr>
          <a:r>
            <a:rPr lang="en-US" sz="3200" kern="1200" dirty="0" smtClean="0"/>
            <a:t>Gandhi</a:t>
          </a:r>
          <a:endParaRPr lang="en-US" sz="3200" kern="1200" dirty="0"/>
        </a:p>
      </dsp:txBody>
      <dsp:txXfrm>
        <a:off x="2627" y="219341"/>
        <a:ext cx="2561779" cy="1024711"/>
      </dsp:txXfrm>
    </dsp:sp>
    <dsp:sp modelId="{D79855E8-E837-47BE-B0BF-4F69F4F9F9AE}">
      <dsp:nvSpPr>
        <dsp:cNvPr id="0" name=""/>
        <dsp:cNvSpPr/>
      </dsp:nvSpPr>
      <dsp:spPr>
        <a:xfrm>
          <a:off x="2627" y="1244053"/>
          <a:ext cx="2561779" cy="2944012"/>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solidFill>
                <a:schemeClr val="tx2">
                  <a:lumMod val="75000"/>
                  <a:lumOff val="25000"/>
                </a:schemeClr>
              </a:solidFill>
            </a:rPr>
            <a:t>Gandhi believed in rather more civil resistance rather than civil disobedience because the approach that Thoreau took Gandhi had not yet read upon.</a:t>
          </a:r>
          <a:endParaRPr lang="en-US" sz="1600" b="1" kern="1200" dirty="0">
            <a:solidFill>
              <a:schemeClr val="tx2">
                <a:lumMod val="75000"/>
                <a:lumOff val="25000"/>
              </a:schemeClr>
            </a:solidFill>
          </a:endParaRPr>
        </a:p>
        <a:p>
          <a:pPr marL="171450" lvl="1" indent="-171450" algn="l" defTabSz="711200">
            <a:lnSpc>
              <a:spcPct val="90000"/>
            </a:lnSpc>
            <a:spcBef>
              <a:spcPct val="0"/>
            </a:spcBef>
            <a:spcAft>
              <a:spcPct val="15000"/>
            </a:spcAft>
            <a:buChar char="••"/>
          </a:pPr>
          <a:r>
            <a:rPr lang="en-US" sz="1600" b="1" kern="1200" dirty="0" smtClean="0">
              <a:solidFill>
                <a:schemeClr val="tx2">
                  <a:lumMod val="75000"/>
                  <a:lumOff val="25000"/>
                </a:schemeClr>
              </a:solidFill>
            </a:rPr>
            <a:t>Gandhi came up with satyagraha meaning truth force or soul force for peace against all who did wrong against people who did wrong.</a:t>
          </a:r>
          <a:endParaRPr lang="en-US" sz="1600" b="1" kern="1200" dirty="0">
            <a:solidFill>
              <a:schemeClr val="tx2">
                <a:lumMod val="75000"/>
                <a:lumOff val="25000"/>
              </a:schemeClr>
            </a:solidFill>
          </a:endParaRPr>
        </a:p>
      </dsp:txBody>
      <dsp:txXfrm>
        <a:off x="2627" y="1244053"/>
        <a:ext cx="2561779" cy="2944012"/>
      </dsp:txXfrm>
    </dsp:sp>
    <dsp:sp modelId="{75A46484-4855-430A-96AB-EECE8920A23C}">
      <dsp:nvSpPr>
        <dsp:cNvPr id="0" name=""/>
        <dsp:cNvSpPr/>
      </dsp:nvSpPr>
      <dsp:spPr>
        <a:xfrm>
          <a:off x="2923056" y="219341"/>
          <a:ext cx="2561779" cy="1024711"/>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a:lnSpc>
              <a:spcPct val="90000"/>
            </a:lnSpc>
            <a:spcBef>
              <a:spcPct val="0"/>
            </a:spcBef>
            <a:spcAft>
              <a:spcPct val="35000"/>
            </a:spcAft>
          </a:pPr>
          <a:r>
            <a:rPr lang="en-US" sz="3200" kern="1200" dirty="0" smtClean="0"/>
            <a:t>Same</a:t>
          </a:r>
          <a:endParaRPr lang="en-US" sz="3200" kern="1200" dirty="0"/>
        </a:p>
      </dsp:txBody>
      <dsp:txXfrm>
        <a:off x="2923056" y="219341"/>
        <a:ext cx="2561779" cy="1024711"/>
      </dsp:txXfrm>
    </dsp:sp>
    <dsp:sp modelId="{ADF5242B-7749-4094-B3CE-CFB57CC5E7F9}">
      <dsp:nvSpPr>
        <dsp:cNvPr id="0" name=""/>
        <dsp:cNvSpPr/>
      </dsp:nvSpPr>
      <dsp:spPr>
        <a:xfrm>
          <a:off x="2923056" y="1244053"/>
          <a:ext cx="2561779" cy="2944012"/>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They both believed in having a better government that worked better for everyone.</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They believe in approaching every situation non-violently and staying calm and collected thru trying times.</a:t>
          </a:r>
          <a:endParaRPr lang="en-US" sz="1600" b="1" kern="1200" dirty="0"/>
        </a:p>
      </dsp:txBody>
      <dsp:txXfrm>
        <a:off x="2923056" y="1244053"/>
        <a:ext cx="2561779" cy="2944012"/>
      </dsp:txXfrm>
    </dsp:sp>
    <dsp:sp modelId="{F66AA8E8-A1AB-4E82-97C3-E201F2440B42}">
      <dsp:nvSpPr>
        <dsp:cNvPr id="0" name=""/>
        <dsp:cNvSpPr/>
      </dsp:nvSpPr>
      <dsp:spPr>
        <a:xfrm>
          <a:off x="5843485" y="219341"/>
          <a:ext cx="2561779" cy="1024711"/>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a:lnSpc>
              <a:spcPct val="90000"/>
            </a:lnSpc>
            <a:spcBef>
              <a:spcPct val="0"/>
            </a:spcBef>
            <a:spcAft>
              <a:spcPct val="35000"/>
            </a:spcAft>
          </a:pPr>
          <a:r>
            <a:rPr lang="en-US" sz="3200" kern="1200" dirty="0" smtClean="0"/>
            <a:t>Thoreau</a:t>
          </a:r>
          <a:endParaRPr lang="en-US" sz="3200" kern="1200" dirty="0"/>
        </a:p>
      </dsp:txBody>
      <dsp:txXfrm>
        <a:off x="5843485" y="219341"/>
        <a:ext cx="2561779" cy="1024711"/>
      </dsp:txXfrm>
    </dsp:sp>
    <dsp:sp modelId="{95A61BE1-D543-414A-B4B1-459E3B046353}">
      <dsp:nvSpPr>
        <dsp:cNvPr id="0" name=""/>
        <dsp:cNvSpPr/>
      </dsp:nvSpPr>
      <dsp:spPr>
        <a:xfrm>
          <a:off x="5843485" y="1244053"/>
          <a:ext cx="2561779" cy="2944012"/>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solidFill>
                <a:schemeClr val="bg2">
                  <a:lumMod val="25000"/>
                </a:schemeClr>
              </a:solidFill>
              <a:latin typeface="+mn-lt"/>
            </a:rPr>
            <a:t>Thoreau</a:t>
          </a:r>
          <a:r>
            <a:rPr lang="en-US" sz="1600" b="1" kern="1200" dirty="0" smtClean="0">
              <a:solidFill>
                <a:schemeClr val="bg2">
                  <a:lumMod val="25000"/>
                </a:schemeClr>
              </a:solidFill>
              <a:effectLst>
                <a:outerShdw blurRad="38100" dist="38100" dir="2700000" algn="tl">
                  <a:srgbClr val="C0C0C0"/>
                </a:outerShdw>
              </a:effectLst>
              <a:latin typeface="+mn-lt"/>
            </a:rPr>
            <a:t> prefers a laissez-faire government, but he does not call for abolishing government.  Rather he wants a better government.</a:t>
          </a:r>
          <a:endParaRPr lang="en-US" sz="1600" b="1" kern="1200" dirty="0">
            <a:solidFill>
              <a:schemeClr val="bg2">
                <a:lumMod val="25000"/>
              </a:schemeClr>
            </a:solidFill>
            <a:latin typeface="+mn-lt"/>
          </a:endParaRPr>
        </a:p>
        <a:p>
          <a:pPr marL="171450" lvl="1" indent="-171450" algn="l" defTabSz="711200">
            <a:lnSpc>
              <a:spcPct val="90000"/>
            </a:lnSpc>
            <a:spcBef>
              <a:spcPct val="0"/>
            </a:spcBef>
            <a:spcAft>
              <a:spcPct val="15000"/>
            </a:spcAft>
            <a:buChar char="••"/>
          </a:pPr>
          <a:r>
            <a:rPr lang="en-US" sz="1600" b="1" kern="1200" dirty="0" smtClean="0">
              <a:solidFill>
                <a:schemeClr val="bg2">
                  <a:lumMod val="25000"/>
                </a:schemeClr>
              </a:solidFill>
              <a:effectLst/>
              <a:latin typeface="+mn-lt"/>
            </a:rPr>
            <a:t>One honest man can change the state by standing up to it. </a:t>
          </a:r>
          <a:endParaRPr lang="en-US" sz="1600" b="1" kern="1200" dirty="0">
            <a:solidFill>
              <a:schemeClr val="bg2">
                <a:lumMod val="25000"/>
              </a:schemeClr>
            </a:solidFill>
            <a:effectLst/>
            <a:latin typeface="+mn-lt"/>
          </a:endParaRPr>
        </a:p>
      </dsp:txBody>
      <dsp:txXfrm>
        <a:off x="5843485" y="1244053"/>
        <a:ext cx="2561779" cy="294401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F82CDA4C-5FF7-4874-AC63-C2ACFEF4D8DC}" type="datetimeFigureOut">
              <a:rPr lang="en-US" smtClean="0"/>
              <a:t>11/24/2013</a:t>
            </a:fld>
            <a:endParaRPr lang="en-US" dirty="0"/>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6D3D9C1E-74A6-4FA8-8D82-E5CD5F80CC93}" type="slidenum">
              <a:rPr lang="en-US" smtClean="0"/>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2CDA4C-5FF7-4874-AC63-C2ACFEF4D8DC}" type="datetimeFigureOut">
              <a:rPr lang="en-US" smtClean="0"/>
              <a:t>11/24/2013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3D9C1E-74A6-4FA8-8D82-E5CD5F80CC93}"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2CDA4C-5FF7-4874-AC63-C2ACFEF4D8DC}" type="datetimeFigureOut">
              <a:rPr lang="en-US" smtClean="0"/>
              <a:t>11/24/2013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6D3D9C1E-74A6-4FA8-8D82-E5CD5F80CC93}"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2CDA4C-5FF7-4874-AC63-C2ACFEF4D8DC}" type="datetimeFigureOut">
              <a:rPr lang="en-US" smtClean="0"/>
              <a:t>11/24/2013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3D9C1E-74A6-4FA8-8D82-E5CD5F80CC93}" type="slidenum">
              <a:rPr lang="en-US" smtClean="0"/>
              <a:t>‹#›</a:t>
            </a:fld>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F82CDA4C-5FF7-4874-AC63-C2ACFEF4D8DC}" type="datetimeFigureOut">
              <a:rPr lang="en-US" smtClean="0"/>
              <a:t>11/24/2013</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6D3D9C1E-74A6-4FA8-8D82-E5CD5F80CC93}" type="slidenum">
              <a:rPr lang="en-US" smtClean="0"/>
              <a:t>‹#›</a:t>
            </a:fld>
            <a:endParaRPr lang="en-US"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82CDA4C-5FF7-4874-AC63-C2ACFEF4D8DC}" type="datetimeFigureOut">
              <a:rPr lang="en-US" smtClean="0"/>
              <a:t>11/24/2013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3D9C1E-74A6-4FA8-8D82-E5CD5F80CC93}"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82CDA4C-5FF7-4874-AC63-C2ACFEF4D8DC}" type="datetimeFigureOut">
              <a:rPr lang="en-US" smtClean="0"/>
              <a:t>11/24/2013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3D9C1E-74A6-4FA8-8D82-E5CD5F80CC93}"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82CDA4C-5FF7-4874-AC63-C2ACFEF4D8DC}" type="datetimeFigureOut">
              <a:rPr lang="en-US" smtClean="0"/>
              <a:t>11/24/2013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3D9C1E-74A6-4FA8-8D82-E5CD5F80CC93}" type="slidenum">
              <a:rPr lang="en-US" smtClean="0"/>
              <a:t>‹#›</a:t>
            </a:fld>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F82CDA4C-5FF7-4874-AC63-C2ACFEF4D8DC}" type="datetimeFigureOut">
              <a:rPr lang="en-US" smtClean="0"/>
              <a:t>11/24/2013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3D9C1E-74A6-4FA8-8D82-E5CD5F80CC93}" type="slidenum">
              <a:rPr lang="en-US" smtClean="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2CDA4C-5FF7-4874-AC63-C2ACFEF4D8DC}" type="datetimeFigureOut">
              <a:rPr lang="en-US" smtClean="0"/>
              <a:t>11/24/2013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6D3D9C1E-74A6-4FA8-8D82-E5CD5F80CC93}" type="slidenum">
              <a:rPr lang="en-US" smtClean="0"/>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2CDA4C-5FF7-4874-AC63-C2ACFEF4D8DC}" type="datetimeFigureOut">
              <a:rPr lang="en-US" smtClean="0"/>
              <a:t>11/24/2013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3D9C1E-74A6-4FA8-8D82-E5CD5F80CC93}" type="slidenum">
              <a:rPr lang="en-US" smtClean="0"/>
              <a:t>‹#›</a:t>
            </a:fld>
            <a:endParaRPr lang="en-US" dirty="0"/>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F82CDA4C-5FF7-4874-AC63-C2ACFEF4D8DC}" type="datetimeFigureOut">
              <a:rPr lang="en-US" smtClean="0"/>
              <a:t>11/24/2013</a:t>
            </a:fld>
            <a:endParaRPr lang="en-US" dirty="0"/>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6D3D9C1E-74A6-4FA8-8D82-E5CD5F80CC9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youtube.com/watch?v=WW3uk95VGes"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Satyagraha" TargetMode="External"/><Relationship Id="rId2" Type="http://schemas.openxmlformats.org/officeDocument/2006/relationships/hyperlink" Target="http://successsearch.wordpress.com/2012/11/01/who-is-mahatma-gandhi-success-and-failure-of-mahatma-gandhi/comment-page-1/" TargetMode="External"/><Relationship Id="rId1" Type="http://schemas.openxmlformats.org/officeDocument/2006/relationships/slideLayout" Target="../slideLayouts/slideLayout2.xml"/><Relationship Id="rId4" Type="http://schemas.openxmlformats.org/officeDocument/2006/relationships/hyperlink" Target="http://www.history.com/this-day-in-history/gandhis-first-act-of-civil-disobedie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algn="ctr"/>
            <a:r>
              <a:rPr lang="en-US" sz="1400" dirty="0" smtClean="0">
                <a:latin typeface="Castellar" pitchFamily="18" charset="0"/>
              </a:rPr>
              <a:t>By: Arman Barrett &amp; Cortney </a:t>
            </a:r>
            <a:r>
              <a:rPr lang="en-US" sz="1400" dirty="0" err="1" smtClean="0">
                <a:latin typeface="Castellar" pitchFamily="18" charset="0"/>
              </a:rPr>
              <a:t>sherwood</a:t>
            </a:r>
            <a:endParaRPr lang="en-US" sz="1400" dirty="0">
              <a:latin typeface="Castellar" pitchFamily="18" charset="0"/>
            </a:endParaRPr>
          </a:p>
        </p:txBody>
      </p:sp>
      <p:sp>
        <p:nvSpPr>
          <p:cNvPr id="2" name="Title 1"/>
          <p:cNvSpPr>
            <a:spLocks noGrp="1"/>
          </p:cNvSpPr>
          <p:nvPr>
            <p:ph type="title"/>
          </p:nvPr>
        </p:nvSpPr>
        <p:spPr>
          <a:xfrm>
            <a:off x="457200" y="457200"/>
            <a:ext cx="6324600" cy="1981200"/>
          </a:xfrm>
        </p:spPr>
        <p:txBody>
          <a:bodyPr/>
          <a:lstStyle/>
          <a:p>
            <a:pPr algn="ctr"/>
            <a:r>
              <a:rPr lang="en-US" sz="3600" dirty="0" smtClean="0">
                <a:latin typeface="Castellar" pitchFamily="18" charset="0"/>
              </a:rPr>
              <a:t>mahatma Gandhi</a:t>
            </a:r>
            <a:br>
              <a:rPr lang="en-US" sz="3600" dirty="0" smtClean="0">
                <a:latin typeface="Castellar" pitchFamily="18" charset="0"/>
              </a:rPr>
            </a:br>
            <a:r>
              <a:rPr lang="en-US" sz="1600" dirty="0" smtClean="0">
                <a:latin typeface="Castellar" pitchFamily="18" charset="0"/>
              </a:rPr>
              <a:t>Satyagraha &amp;  The Salt March</a:t>
            </a:r>
            <a:endParaRPr lang="en-US" sz="3600" dirty="0">
              <a:latin typeface="Castellar" pitchFamily="18" charset="0"/>
            </a:endParaRPr>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819400"/>
            <a:ext cx="4305300" cy="287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3714050"/>
      </p:ext>
    </p:extLst>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278185215"/>
              </p:ext>
            </p:extLst>
          </p:nvPr>
        </p:nvGraphicFramePr>
        <p:xfrm>
          <a:off x="381000" y="1828800"/>
          <a:ext cx="8407893" cy="4407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sz="4400" dirty="0" smtClean="0">
                <a:latin typeface="Castellar" pitchFamily="18" charset="0"/>
              </a:rPr>
              <a:t>Before, during, After</a:t>
            </a:r>
            <a:endParaRPr lang="en-US" sz="4400" dirty="0">
              <a:latin typeface="Castellar" pitchFamily="18" charset="0"/>
            </a:endParaRPr>
          </a:p>
        </p:txBody>
      </p:sp>
    </p:spTree>
    <p:extLst>
      <p:ext uri="{BB962C8B-B14F-4D97-AF65-F5344CB8AC3E}">
        <p14:creationId xmlns:p14="http://schemas.microsoft.com/office/powerpoint/2010/main" val="2313605479"/>
      </p:ext>
    </p:extLst>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12586960"/>
              </p:ext>
            </p:extLst>
          </p:nvPr>
        </p:nvGraphicFramePr>
        <p:xfrm>
          <a:off x="380999" y="1600200"/>
          <a:ext cx="8407893"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sz="4400" dirty="0" smtClean="0">
                <a:latin typeface="Castellar" pitchFamily="18" charset="0"/>
              </a:rPr>
              <a:t>Perceived Injustice</a:t>
            </a:r>
            <a:endParaRPr lang="en-US" sz="4400" dirty="0">
              <a:latin typeface="Castellar" pitchFamily="18" charset="0"/>
            </a:endParaRPr>
          </a:p>
        </p:txBody>
      </p:sp>
    </p:spTree>
    <p:extLst>
      <p:ext uri="{BB962C8B-B14F-4D97-AF65-F5344CB8AC3E}">
        <p14:creationId xmlns:p14="http://schemas.microsoft.com/office/powerpoint/2010/main" val="2439074512"/>
      </p:ext>
    </p:extLst>
  </p:cSld>
  <p:clrMapOvr>
    <a:masterClrMapping/>
  </p:clrMapOvr>
  <mc:AlternateContent xmlns:mc="http://schemas.openxmlformats.org/markup-compatibility/2006">
    <mc:Choice xmlns:p14="http://schemas.microsoft.com/office/powerpoint/2010/main" Requires="p14">
      <p:transition spd="slow" p14:dur="4500" advTm="45000">
        <p14:honeycomb/>
      </p:transition>
    </mc:Choice>
    <mc:Fallback>
      <p:transition spd="slow" advTm="45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hlinkClick r:id="rId2"/>
              </a:rPr>
              <a:t>http://</a:t>
            </a:r>
            <a:r>
              <a:rPr lang="en-US" dirty="0" smtClean="0">
                <a:hlinkClick r:id="rId2"/>
              </a:rPr>
              <a:t>www.youtube.com/watch?v=WW3uk95VGes</a:t>
            </a:r>
            <a:endParaRPr lang="en-US" dirty="0" smtClean="0"/>
          </a:p>
          <a:p>
            <a:pPr marL="45720" indent="0">
              <a:buNone/>
            </a:pPr>
            <a:endParaRPr lang="en-US" dirty="0"/>
          </a:p>
        </p:txBody>
      </p:sp>
      <p:sp>
        <p:nvSpPr>
          <p:cNvPr id="3" name="Title 2"/>
          <p:cNvSpPr>
            <a:spLocks noGrp="1"/>
          </p:cNvSpPr>
          <p:nvPr>
            <p:ph type="title"/>
          </p:nvPr>
        </p:nvSpPr>
        <p:spPr/>
        <p:txBody>
          <a:bodyPr/>
          <a:lstStyle/>
          <a:p>
            <a:r>
              <a:rPr lang="en-US" sz="3600" dirty="0" smtClean="0">
                <a:latin typeface="Castellar" pitchFamily="18" charset="0"/>
              </a:rPr>
              <a:t>Actions Taken in Protest</a:t>
            </a:r>
            <a:endParaRPr lang="en-US" sz="3600" dirty="0">
              <a:latin typeface="Castellar" pitchFamily="18"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112879"/>
            <a:ext cx="3117181" cy="2078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3980" y="2205182"/>
            <a:ext cx="4503633" cy="3281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4191000"/>
            <a:ext cx="3879181" cy="2433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6031180"/>
      </p:ext>
    </p:extLst>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12021006"/>
              </p:ext>
            </p:extLst>
          </p:nvPr>
        </p:nvGraphicFramePr>
        <p:xfrm>
          <a:off x="380999" y="1719071"/>
          <a:ext cx="8407893" cy="4407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sz="4800" dirty="0" smtClean="0">
                <a:latin typeface="Castellar" panose="020A0402060406010301" pitchFamily="18" charset="0"/>
              </a:rPr>
              <a:t>Success &amp; failure</a:t>
            </a:r>
            <a:r>
              <a:rPr lang="en-US" sz="4800" dirty="0" smtClean="0"/>
              <a:t> </a:t>
            </a:r>
            <a:endParaRPr lang="en-US" sz="4800" dirty="0"/>
          </a:p>
        </p:txBody>
      </p:sp>
    </p:spTree>
    <p:extLst>
      <p:ext uri="{BB962C8B-B14F-4D97-AF65-F5344CB8AC3E}">
        <p14:creationId xmlns:p14="http://schemas.microsoft.com/office/powerpoint/2010/main" val="2228675059"/>
      </p:ext>
    </p:extLst>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Following </a:t>
            </a:r>
            <a:r>
              <a:rPr lang="en-US" dirty="0"/>
              <a:t>his civil disobedience campaign from 1919 to 1922, he was jailed for conspiracy from 1922-1924. In 1930, he led a landmark march to the sea to collect salt in defiance of the government. When he was released from prison in 1931, he attended the London Round Table Conference on Indian constitutional reform. In 1946, he negotiated with the Cabinet Mission which recommended the new constitutional structure. </a:t>
            </a:r>
            <a:endParaRPr lang="en-US" dirty="0"/>
          </a:p>
          <a:p>
            <a:pPr marL="45720" indent="0">
              <a:buNone/>
            </a:pPr>
            <a:r>
              <a:rPr lang="en-US" dirty="0"/>
              <a:t/>
            </a:r>
            <a:br>
              <a:rPr lang="en-US" dirty="0"/>
            </a:br>
            <a:endParaRPr lang="en-US" dirty="0"/>
          </a:p>
          <a:p>
            <a:pPr marL="45720" indent="0">
              <a:buNone/>
            </a:pPr>
            <a:endParaRPr lang="en-US" dirty="0"/>
          </a:p>
        </p:txBody>
      </p:sp>
      <p:sp>
        <p:nvSpPr>
          <p:cNvPr id="3" name="Title 2"/>
          <p:cNvSpPr>
            <a:spLocks noGrp="1"/>
          </p:cNvSpPr>
          <p:nvPr>
            <p:ph type="title"/>
          </p:nvPr>
        </p:nvSpPr>
        <p:spPr/>
        <p:txBody>
          <a:bodyPr/>
          <a:lstStyle/>
          <a:p>
            <a:r>
              <a:rPr lang="en-US" sz="2000" dirty="0" smtClean="0">
                <a:latin typeface="Castellar" panose="020A0402060406010301" pitchFamily="18" charset="0"/>
              </a:rPr>
              <a:t>The reason for mahatma gandhi during the salt march being an example of civil disobedence</a:t>
            </a:r>
            <a:endParaRPr lang="en-US" sz="2000" dirty="0">
              <a:latin typeface="Castellar" panose="020A0402060406010301" pitchFamily="18" charset="0"/>
            </a:endParaRPr>
          </a:p>
        </p:txBody>
      </p:sp>
    </p:spTree>
    <p:extLst>
      <p:ext uri="{BB962C8B-B14F-4D97-AF65-F5344CB8AC3E}">
        <p14:creationId xmlns:p14="http://schemas.microsoft.com/office/powerpoint/2010/main" val="2689422871"/>
      </p:ext>
    </p:extLst>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95829986"/>
              </p:ext>
            </p:extLst>
          </p:nvPr>
        </p:nvGraphicFramePr>
        <p:xfrm>
          <a:off x="380999" y="1719071"/>
          <a:ext cx="8407893" cy="4407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sz="2400" dirty="0">
                <a:latin typeface="Castellar" panose="020A0402060406010301" pitchFamily="18" charset="0"/>
              </a:rPr>
              <a:t>The comparison of </a:t>
            </a:r>
            <a:r>
              <a:rPr lang="en-US" sz="2400" dirty="0" smtClean="0">
                <a:latin typeface="Castellar" panose="020A0402060406010301" pitchFamily="18" charset="0"/>
              </a:rPr>
              <a:t>Thoreau's &amp; mahatmas Gandhi concept of civil disobedience</a:t>
            </a:r>
            <a:endParaRPr lang="en-US" sz="2400" dirty="0">
              <a:latin typeface="Castellar" panose="020A0402060406010301" pitchFamily="18" charset="0"/>
            </a:endParaRPr>
          </a:p>
        </p:txBody>
      </p:sp>
    </p:spTree>
    <p:extLst>
      <p:ext uri="{BB962C8B-B14F-4D97-AF65-F5344CB8AC3E}">
        <p14:creationId xmlns:p14="http://schemas.microsoft.com/office/powerpoint/2010/main" val="658043597"/>
      </p:ext>
    </p:extLst>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p:txBody>
          <a:bodyPr/>
          <a:lstStyle/>
          <a:p>
            <a:pPr marL="45720" indent="0">
              <a:buNone/>
            </a:pPr>
            <a:r>
              <a:rPr lang="en-US" dirty="0" smtClean="0"/>
              <a:t>The salt march really wasn’t a civil disobedience it was a civil resistance that changed the views on everything. It showed the British government that the Indian force shouldn’t be reckoned with. They united as one and showed that what they believed in was real and that everything what the British was doing was wrong to the Indians. Gandhi did not believe in a eye for an eye as others did and so that’s why tragedies happen because the British thought they could just do anything since he didn’t believe in fighting back in a physical way.</a:t>
            </a:r>
            <a:endParaRPr lang="en-US" dirty="0"/>
          </a:p>
        </p:txBody>
      </p:sp>
      <p:sp>
        <p:nvSpPr>
          <p:cNvPr id="9" name="Title 8"/>
          <p:cNvSpPr>
            <a:spLocks noGrp="1"/>
          </p:cNvSpPr>
          <p:nvPr>
            <p:ph type="title"/>
          </p:nvPr>
        </p:nvSpPr>
        <p:spPr/>
        <p:txBody>
          <a:bodyPr/>
          <a:lstStyle/>
          <a:p>
            <a:r>
              <a:rPr lang="en-US" sz="4800" dirty="0" smtClean="0">
                <a:latin typeface="Castellar" panose="020A0402060406010301" pitchFamily="18" charset="0"/>
              </a:rPr>
              <a:t>View point</a:t>
            </a:r>
            <a:endParaRPr lang="en-US" sz="4800" dirty="0">
              <a:latin typeface="Castellar" panose="020A0402060406010301" pitchFamily="18" charset="0"/>
            </a:endParaRPr>
          </a:p>
        </p:txBody>
      </p:sp>
    </p:spTree>
    <p:extLst>
      <p:ext uri="{BB962C8B-B14F-4D97-AF65-F5344CB8AC3E}">
        <p14:creationId xmlns:p14="http://schemas.microsoft.com/office/powerpoint/2010/main" val="1602958876"/>
      </p:ext>
    </p:extLst>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hlinkClick r:id="rId2"/>
              </a:rPr>
              <a:t>http://</a:t>
            </a:r>
            <a:r>
              <a:rPr lang="en-US" dirty="0" smtClean="0">
                <a:hlinkClick r:id="rId2"/>
              </a:rPr>
              <a:t>successsearch.wordpress.com/2012/11/01/who-is-mahatma-gandhi-success-and-failure-of-mahatma-gandhi/comment-page-1/</a:t>
            </a:r>
            <a:endParaRPr lang="en-US" dirty="0" smtClean="0"/>
          </a:p>
          <a:p>
            <a:r>
              <a:rPr lang="en-US" dirty="0" smtClean="0">
                <a:hlinkClick r:id="rId3"/>
              </a:rPr>
              <a:t>http</a:t>
            </a:r>
            <a:r>
              <a:rPr lang="en-US" dirty="0">
                <a:hlinkClick r:id="rId3"/>
              </a:rPr>
              <a:t>://</a:t>
            </a:r>
            <a:r>
              <a:rPr lang="en-US" dirty="0" smtClean="0">
                <a:hlinkClick r:id="rId3"/>
              </a:rPr>
              <a:t>en.wikipedia.org/wiki/Satyagraha</a:t>
            </a:r>
            <a:endParaRPr lang="en-US" dirty="0" smtClean="0"/>
          </a:p>
          <a:p>
            <a:r>
              <a:rPr lang="en-US" dirty="0" smtClean="0">
                <a:hlinkClick r:id="rId4"/>
              </a:rPr>
              <a:t>http</a:t>
            </a:r>
            <a:r>
              <a:rPr lang="en-US" dirty="0">
                <a:hlinkClick r:id="rId4"/>
              </a:rPr>
              <a:t>://</a:t>
            </a:r>
            <a:r>
              <a:rPr lang="en-US" dirty="0" smtClean="0">
                <a:hlinkClick r:id="rId4"/>
              </a:rPr>
              <a:t>www.history.com/this-day-in-history/gandhis-first-act-of-civil-disobedience</a:t>
            </a:r>
            <a:endParaRPr lang="en-US" dirty="0" smtClean="0"/>
          </a:p>
          <a:p>
            <a:pPr marL="45720" indent="0">
              <a:buNone/>
            </a:pPr>
            <a:endParaRPr lang="en-US" dirty="0"/>
          </a:p>
          <a:p>
            <a:endParaRPr lang="en-US" dirty="0" smtClean="0"/>
          </a:p>
          <a:p>
            <a:endParaRPr lang="en-US" dirty="0" smtClean="0"/>
          </a:p>
          <a:p>
            <a:endParaRPr lang="en-US" dirty="0"/>
          </a:p>
          <a:p>
            <a:endParaRPr lang="en-US" dirty="0"/>
          </a:p>
        </p:txBody>
      </p:sp>
      <p:sp>
        <p:nvSpPr>
          <p:cNvPr id="3" name="Title 2"/>
          <p:cNvSpPr>
            <a:spLocks noGrp="1"/>
          </p:cNvSpPr>
          <p:nvPr>
            <p:ph type="title"/>
          </p:nvPr>
        </p:nvSpPr>
        <p:spPr/>
        <p:txBody>
          <a:bodyPr/>
          <a:lstStyle/>
          <a:p>
            <a:r>
              <a:rPr lang="en-US" sz="4400" dirty="0" smtClean="0">
                <a:latin typeface="Castellar" panose="020A0402060406010301" pitchFamily="18" charset="0"/>
              </a:rPr>
              <a:t>Work cited</a:t>
            </a:r>
            <a:endParaRPr lang="en-US" sz="4400" dirty="0">
              <a:latin typeface="Castellar" panose="020A0402060406010301" pitchFamily="18" charset="0"/>
            </a:endParaRPr>
          </a:p>
        </p:txBody>
      </p:sp>
    </p:spTree>
    <p:extLst>
      <p:ext uri="{BB962C8B-B14F-4D97-AF65-F5344CB8AC3E}">
        <p14:creationId xmlns:p14="http://schemas.microsoft.com/office/powerpoint/2010/main" val="1971632202"/>
      </p:ext>
    </p:extLst>
  </p:cSld>
  <p:clrMapOvr>
    <a:masterClrMapping/>
  </p:clrMapOvr>
  <mc:AlternateContent xmlns:mc="http://schemas.openxmlformats.org/markup-compatibility/2006">
    <mc:Choice xmlns:p14="http://schemas.microsoft.com/office/powerpoint/2010/main" Requires="p14">
      <p:transition spd="slow" p14:dur="4500" advTm="2000">
        <p14:honeycomb/>
      </p:transition>
    </mc:Choice>
    <mc:Fallback>
      <p:transition spd="slow" advTm="2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287</TotalTime>
  <Words>698</Words>
  <Application>Microsoft Office PowerPoint</Application>
  <PresentationFormat>On-screen Show (4:3)</PresentationFormat>
  <Paragraphs>41</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Castellar</vt:lpstr>
      <vt:lpstr>Franklin Gothic Medium</vt:lpstr>
      <vt:lpstr>Wingdings</vt:lpstr>
      <vt:lpstr>Wingdings 2</vt:lpstr>
      <vt:lpstr>Grid</vt:lpstr>
      <vt:lpstr>mahatma Gandhi Satyagraha &amp;  The Salt March</vt:lpstr>
      <vt:lpstr>Before, during, After</vt:lpstr>
      <vt:lpstr>Perceived Injustice</vt:lpstr>
      <vt:lpstr>Actions Taken in Protest</vt:lpstr>
      <vt:lpstr>Success &amp; failure </vt:lpstr>
      <vt:lpstr>The reason for mahatma gandhi during the salt march being an example of civil disobedence</vt:lpstr>
      <vt:lpstr>The comparison of Thoreau's &amp; mahatmas Gandhi concept of civil disobedience</vt:lpstr>
      <vt:lpstr>View point</vt:lpstr>
      <vt:lpstr>Work cited</vt:lpstr>
    </vt:vector>
  </TitlesOfParts>
  <Company>FCSS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mahatma Gandhi</dc:title>
  <dc:creator>Windows User</dc:creator>
  <cp:lastModifiedBy>Amy</cp:lastModifiedBy>
  <cp:revision>24</cp:revision>
  <dcterms:created xsi:type="dcterms:W3CDTF">2013-11-21T18:09:03Z</dcterms:created>
  <dcterms:modified xsi:type="dcterms:W3CDTF">2013-11-24T18:58:01Z</dcterms:modified>
</cp:coreProperties>
</file>